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71" r:id="rId9"/>
    <p:sldId id="262" r:id="rId10"/>
    <p:sldId id="263" r:id="rId11"/>
    <p:sldId id="272" r:id="rId12"/>
    <p:sldId id="264" r:id="rId13"/>
    <p:sldId id="265" r:id="rId14"/>
    <p:sldId id="273" r:id="rId15"/>
    <p:sldId id="266" r:id="rId16"/>
    <p:sldId id="267" r:id="rId17"/>
    <p:sldId id="274" r:id="rId18"/>
    <p:sldId id="275" r:id="rId19"/>
    <p:sldId id="276" r:id="rId20"/>
    <p:sldId id="268" r:id="rId21"/>
    <p:sldId id="269" r:id="rId2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D9546-D8AB-4354-9AE0-63E7F9DDFA73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585C6-37C7-4DBE-AF8C-5F89422BC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31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Статья и различия. Две ящерицы женского и мужского пола. Отношения.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585C6-37C7-4DBE-AF8C-5F89422BC40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216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Ящерица(?) и 8 ящериц. Берем каждое значение и сравниваем с каждым средним. Модули отклонений складываем и получаем отклонение от вида. Сравниваем все 8 отклонений.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585C6-37C7-4DBE-AF8C-5F89422BC40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43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Две ящерицы 6 и 7. Много графиков.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585C6-37C7-4DBE-AF8C-5F89422BC40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79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 графика. Стрелка. Конечный график.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585C6-37C7-4DBE-AF8C-5F89422BC40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708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Две ящерицы 1 и 2. Много графиков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585C6-37C7-4DBE-AF8C-5F89422BC40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26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Графики суммы. Критерий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585C6-37C7-4DBE-AF8C-5F89422BC40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607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Три ящерицы 4,5,6. Одну ящерицу5 убирают. Много графиков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585C6-37C7-4DBE-AF8C-5F89422BC40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04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Графики суммы. Критерий.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585C6-37C7-4DBE-AF8C-5F89422BC40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26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Питон. Схема: из таблицы в двумерный массив,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585C6-37C7-4DBE-AF8C-5F89422BC40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43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Схема: из значений критерия одного вида в среднее значение критерия. Из огромного числа ящериц в 8 ящериц со средними значениями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585C6-37C7-4DBE-AF8C-5F89422BC40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43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20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43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81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60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307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57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7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45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844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510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35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C8C44-008D-4B7C-8BAD-96E26FCD00A5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EDCE0-120A-40EA-9D5B-08399488B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75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5.jpeg"/><Relationship Id="rId9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15.jpeg"/><Relationship Id="rId9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.jpeg"/><Relationship Id="rId21" Type="http://schemas.openxmlformats.org/officeDocument/2006/relationships/image" Target="../media/image67.jpeg"/><Relationship Id="rId42" Type="http://schemas.openxmlformats.org/officeDocument/2006/relationships/image" Target="../media/image88.jpeg"/><Relationship Id="rId47" Type="http://schemas.openxmlformats.org/officeDocument/2006/relationships/image" Target="../media/image93.jpeg"/><Relationship Id="rId63" Type="http://schemas.openxmlformats.org/officeDocument/2006/relationships/image" Target="../media/image109.jpeg"/><Relationship Id="rId68" Type="http://schemas.openxmlformats.org/officeDocument/2006/relationships/image" Target="../media/image114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2.jpeg"/><Relationship Id="rId29" Type="http://schemas.openxmlformats.org/officeDocument/2006/relationships/image" Target="../media/image75.jpeg"/><Relationship Id="rId11" Type="http://schemas.openxmlformats.org/officeDocument/2006/relationships/image" Target="../media/image57.jpeg"/><Relationship Id="rId24" Type="http://schemas.openxmlformats.org/officeDocument/2006/relationships/image" Target="../media/image70.jpeg"/><Relationship Id="rId32" Type="http://schemas.openxmlformats.org/officeDocument/2006/relationships/image" Target="../media/image78.jpeg"/><Relationship Id="rId37" Type="http://schemas.openxmlformats.org/officeDocument/2006/relationships/image" Target="../media/image83.jpeg"/><Relationship Id="rId40" Type="http://schemas.openxmlformats.org/officeDocument/2006/relationships/image" Target="../media/image86.jpeg"/><Relationship Id="rId45" Type="http://schemas.openxmlformats.org/officeDocument/2006/relationships/image" Target="../media/image91.jpeg"/><Relationship Id="rId53" Type="http://schemas.openxmlformats.org/officeDocument/2006/relationships/image" Target="../media/image99.jpeg"/><Relationship Id="rId58" Type="http://schemas.openxmlformats.org/officeDocument/2006/relationships/image" Target="../media/image104.jpeg"/><Relationship Id="rId66" Type="http://schemas.openxmlformats.org/officeDocument/2006/relationships/image" Target="../media/image112.jpeg"/><Relationship Id="rId5" Type="http://schemas.openxmlformats.org/officeDocument/2006/relationships/image" Target="../media/image51.jpeg"/><Relationship Id="rId61" Type="http://schemas.openxmlformats.org/officeDocument/2006/relationships/image" Target="../media/image107.jpeg"/><Relationship Id="rId19" Type="http://schemas.openxmlformats.org/officeDocument/2006/relationships/image" Target="../media/image65.jpeg"/><Relationship Id="rId14" Type="http://schemas.openxmlformats.org/officeDocument/2006/relationships/image" Target="../media/image60.jpeg"/><Relationship Id="rId22" Type="http://schemas.openxmlformats.org/officeDocument/2006/relationships/image" Target="../media/image68.jpeg"/><Relationship Id="rId27" Type="http://schemas.openxmlformats.org/officeDocument/2006/relationships/image" Target="../media/image73.jpeg"/><Relationship Id="rId30" Type="http://schemas.openxmlformats.org/officeDocument/2006/relationships/image" Target="../media/image76.jpeg"/><Relationship Id="rId35" Type="http://schemas.openxmlformats.org/officeDocument/2006/relationships/image" Target="../media/image81.jpeg"/><Relationship Id="rId43" Type="http://schemas.openxmlformats.org/officeDocument/2006/relationships/image" Target="../media/image89.jpeg"/><Relationship Id="rId48" Type="http://schemas.openxmlformats.org/officeDocument/2006/relationships/image" Target="../media/image94.jpeg"/><Relationship Id="rId56" Type="http://schemas.openxmlformats.org/officeDocument/2006/relationships/image" Target="../media/image102.jpeg"/><Relationship Id="rId64" Type="http://schemas.openxmlformats.org/officeDocument/2006/relationships/image" Target="../media/image110.jpeg"/><Relationship Id="rId69" Type="http://schemas.openxmlformats.org/officeDocument/2006/relationships/image" Target="../media/image115.jpeg"/><Relationship Id="rId8" Type="http://schemas.openxmlformats.org/officeDocument/2006/relationships/image" Target="../media/image54.jpeg"/><Relationship Id="rId51" Type="http://schemas.openxmlformats.org/officeDocument/2006/relationships/image" Target="../media/image97.jpeg"/><Relationship Id="rId72" Type="http://schemas.openxmlformats.org/officeDocument/2006/relationships/image" Target="../media/image118.jpeg"/><Relationship Id="rId3" Type="http://schemas.openxmlformats.org/officeDocument/2006/relationships/image" Target="../media/image46.png"/><Relationship Id="rId12" Type="http://schemas.openxmlformats.org/officeDocument/2006/relationships/image" Target="../media/image58.jpeg"/><Relationship Id="rId17" Type="http://schemas.openxmlformats.org/officeDocument/2006/relationships/image" Target="../media/image63.jpeg"/><Relationship Id="rId25" Type="http://schemas.openxmlformats.org/officeDocument/2006/relationships/image" Target="../media/image71.jpeg"/><Relationship Id="rId33" Type="http://schemas.openxmlformats.org/officeDocument/2006/relationships/image" Target="../media/image79.jpeg"/><Relationship Id="rId38" Type="http://schemas.openxmlformats.org/officeDocument/2006/relationships/image" Target="../media/image84.jpeg"/><Relationship Id="rId46" Type="http://schemas.openxmlformats.org/officeDocument/2006/relationships/image" Target="../media/image92.jpeg"/><Relationship Id="rId59" Type="http://schemas.openxmlformats.org/officeDocument/2006/relationships/image" Target="../media/image105.jpeg"/><Relationship Id="rId67" Type="http://schemas.openxmlformats.org/officeDocument/2006/relationships/image" Target="../media/image113.jpeg"/><Relationship Id="rId20" Type="http://schemas.openxmlformats.org/officeDocument/2006/relationships/image" Target="../media/image66.png"/><Relationship Id="rId41" Type="http://schemas.openxmlformats.org/officeDocument/2006/relationships/image" Target="../media/image87.jpeg"/><Relationship Id="rId54" Type="http://schemas.openxmlformats.org/officeDocument/2006/relationships/image" Target="../media/image100.jpeg"/><Relationship Id="rId62" Type="http://schemas.openxmlformats.org/officeDocument/2006/relationships/image" Target="../media/image108.jpeg"/><Relationship Id="rId70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15" Type="http://schemas.openxmlformats.org/officeDocument/2006/relationships/image" Target="../media/image61.jpeg"/><Relationship Id="rId23" Type="http://schemas.openxmlformats.org/officeDocument/2006/relationships/image" Target="../media/image69.jpeg"/><Relationship Id="rId28" Type="http://schemas.openxmlformats.org/officeDocument/2006/relationships/image" Target="../media/image74.jpeg"/><Relationship Id="rId36" Type="http://schemas.openxmlformats.org/officeDocument/2006/relationships/image" Target="../media/image82.jpeg"/><Relationship Id="rId49" Type="http://schemas.openxmlformats.org/officeDocument/2006/relationships/image" Target="../media/image95.jpeg"/><Relationship Id="rId57" Type="http://schemas.openxmlformats.org/officeDocument/2006/relationships/image" Target="../media/image103.jpeg"/><Relationship Id="rId10" Type="http://schemas.openxmlformats.org/officeDocument/2006/relationships/image" Target="../media/image56.jpeg"/><Relationship Id="rId31" Type="http://schemas.openxmlformats.org/officeDocument/2006/relationships/image" Target="../media/image77.jpeg"/><Relationship Id="rId44" Type="http://schemas.openxmlformats.org/officeDocument/2006/relationships/image" Target="../media/image90.jpeg"/><Relationship Id="rId52" Type="http://schemas.openxmlformats.org/officeDocument/2006/relationships/image" Target="../media/image98.jpeg"/><Relationship Id="rId60" Type="http://schemas.openxmlformats.org/officeDocument/2006/relationships/image" Target="../media/image106.jpeg"/><Relationship Id="rId65" Type="http://schemas.openxmlformats.org/officeDocument/2006/relationships/image" Target="../media/image111.jpeg"/><Relationship Id="rId73" Type="http://schemas.openxmlformats.org/officeDocument/2006/relationships/image" Target="../media/image119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Relationship Id="rId13" Type="http://schemas.openxmlformats.org/officeDocument/2006/relationships/image" Target="../media/image59.jpeg"/><Relationship Id="rId18" Type="http://schemas.openxmlformats.org/officeDocument/2006/relationships/image" Target="../media/image64.jpeg"/><Relationship Id="rId39" Type="http://schemas.openxmlformats.org/officeDocument/2006/relationships/image" Target="../media/image85.jpeg"/><Relationship Id="rId34" Type="http://schemas.openxmlformats.org/officeDocument/2006/relationships/image" Target="../media/image80.jpeg"/><Relationship Id="rId50" Type="http://schemas.openxmlformats.org/officeDocument/2006/relationships/image" Target="../media/image96.jpeg"/><Relationship Id="rId55" Type="http://schemas.openxmlformats.org/officeDocument/2006/relationships/image" Target="../media/image101.jpeg"/><Relationship Id="rId7" Type="http://schemas.openxmlformats.org/officeDocument/2006/relationships/image" Target="../media/image53.jpeg"/><Relationship Id="rId71" Type="http://schemas.openxmlformats.org/officeDocument/2006/relationships/image" Target="../media/image11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46.png"/><Relationship Id="rId7" Type="http://schemas.openxmlformats.org/officeDocument/2006/relationships/image" Target="../media/image1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Relationship Id="rId9" Type="http://schemas.openxmlformats.org/officeDocument/2006/relationships/image" Target="../media/image1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6" t="27209" r="11898" b="6835"/>
          <a:stretch/>
        </p:blipFill>
        <p:spPr bwMode="auto">
          <a:xfrm>
            <a:off x="0" y="0"/>
            <a:ext cx="9144000" cy="5159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5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efim\OneDrive\Рабочий стол\007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" y="-3170"/>
            <a:ext cx="9139456" cy="516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/>
          <p:cNvGrpSpPr/>
          <p:nvPr/>
        </p:nvGrpSpPr>
        <p:grpSpPr>
          <a:xfrm>
            <a:off x="1375452" y="2787773"/>
            <a:ext cx="1324340" cy="2088233"/>
            <a:chOff x="1278673" y="1427978"/>
            <a:chExt cx="2171700" cy="3076575"/>
          </a:xfrm>
        </p:grpSpPr>
        <p:pic>
          <p:nvPicPr>
            <p:cNvPr id="13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427978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93477" y="2337207"/>
              <a:ext cx="584090" cy="680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>
                  <a:latin typeface="Microsoft JhengHei Light" pitchFamily="34" charset="-120"/>
                  <a:ea typeface="Microsoft JhengHei Light" pitchFamily="34" charset="-120"/>
                </a:rPr>
                <a:t>2</a:t>
              </a: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179512" y="1203598"/>
            <a:ext cx="1324340" cy="2088233"/>
            <a:chOff x="1278673" y="1347614"/>
            <a:chExt cx="2171700" cy="3076575"/>
          </a:xfrm>
        </p:grpSpPr>
        <p:pic>
          <p:nvPicPr>
            <p:cNvPr id="10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993477" y="2337207"/>
              <a:ext cx="497342" cy="680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>
                  <a:latin typeface="Microsoft JhengHei Light" pitchFamily="34" charset="-120"/>
                  <a:ea typeface="Microsoft JhengHei Light" pitchFamily="34" charset="-120"/>
                </a:rPr>
                <a:t>1</a:t>
              </a:r>
            </a:p>
          </p:txBody>
        </p:sp>
      </p:grpSp>
      <p:pic>
        <p:nvPicPr>
          <p:cNvPr id="8196" name="Picture 4" descr="https://sun9-14.userapi.com/impf/Q8hDMicnDCjG52ICA8m6w7PlQyNvsC9JFlCQgA/hEa1rNMcWpU.jpg?size=1080x631&amp;quality=96&amp;proxy=1&amp;sign=6c00d33d6e7d6de8899380dd47cc541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292" y="1083035"/>
            <a:ext cx="2711894" cy="15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sun9-9.userapi.com/impf/z2D1BimDalovpxjgPiy22Y_Huqh9fQHjy-e6Kw/4WtZXljpaq4.jpg?size=1080x632&amp;quality=96&amp;proxy=1&amp;sign=b198c489d1da9de19bb91a52c327ce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292" y="2931791"/>
            <a:ext cx="2808804" cy="164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sun9-63.userapi.com/impf/qOirPD7JVySQKD_T98TiIzAUExonC52YA6SwRA/J7sdKcdLKBU.jpg?size=1080x647&amp;quality=96&amp;proxy=1&amp;sign=bf3478becdcbc30dc60f5c6bc9ec2a3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5486"/>
            <a:ext cx="2630901" cy="157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sun9-53.userapi.com/impf/kFjI2nAWhxadwSwgOwR26YNCZ7Z5gc0nJrAISQ/OgOKGcVVkYE.jpg?size=1080x627&amp;quality=96&amp;proxy=1&amp;sign=e6ed469953a5cf1faed3487748cfeb6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526" y="1798414"/>
            <a:ext cx="2682104" cy="15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s://sun9-63.userapi.com/impf/qOirPD7JVySQKD_T98TiIzAUExonC52YA6SwRA/J7sdKcdLKBU.jpg?size=1080x647&amp;quality=96&amp;proxy=1&amp;sign=bf3478becdcbc30dc60f5c6bc9ec2a3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620" y="3363838"/>
            <a:ext cx="2719418" cy="16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8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efim\OneDrive\Рабочий стол\007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0"/>
            <a:ext cx="9144000" cy="516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s://sun9-44.userapi.com/impf/hg8dmV4qCPvh193_wLfH74VLkUHsGaifmq4pjA/Lk40XycsRV0.jpg?size=1080x639&amp;quality=96&amp;proxy=1&amp;sign=c9f0c228ef9f84c7f4fa7a399b69f0e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79024"/>
            <a:ext cx="3131387" cy="185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sun9-13.userapi.com/impf/13oNbn8OMXLPoqVA0vWdZaGyN6RTOfliJLj8sg/KqOG5Sjxyvo.jpg?size=1080x639&amp;quality=96&amp;proxy=1&amp;sign=fbba4634662b7a92c59154f849b1cbd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17675"/>
            <a:ext cx="3456384" cy="204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sun9-74.userapi.com/impf/nXmI0sh5WKZ8tAvUxtk4MIC99kElvsAykV6JUg/pyC-ECDKUhw.jpg?size=1080x627&amp;quality=96&amp;proxy=1&amp;sign=2fcf46328fb1dbfb1e9fb8aedc100ba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360" y="2211710"/>
            <a:ext cx="3704064" cy="2150191"/>
          </a:xfrm>
          <a:prstGeom prst="rect">
            <a:avLst/>
          </a:prstGeom>
          <a:noFill/>
          <a:ln w="57150">
            <a:solidFill>
              <a:srgbClr val="00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https://sun9-15.userapi.com/impf/Vzt7TAilQQNEyhkd-cZAzOrREM57IpdVkrN6gA/RVTeNU8tWgI.jpg?size=1080x620&amp;quality=96&amp;proxy=1&amp;sign=25013f98f0e9795d27686e45aeabbf9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31" y="339502"/>
            <a:ext cx="3170438" cy="182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74279" y="4515966"/>
            <a:ext cx="5124223" cy="369332"/>
          </a:xfrm>
          <a:prstGeom prst="rect">
            <a:avLst/>
          </a:prstGeom>
          <a:ln w="19050">
            <a:solidFill>
              <a:srgbClr val="003300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( PA + </a:t>
            </a:r>
            <a:r>
              <a:rPr lang="en-US" b="1" dirty="0" err="1">
                <a:latin typeface="Microsoft JhengHei Light" pitchFamily="34" charset="-120"/>
                <a:ea typeface="Microsoft JhengHei Light" pitchFamily="34" charset="-120"/>
              </a:rPr>
              <a:t>SCSr</a:t>
            </a: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 + </a:t>
            </a:r>
            <a:r>
              <a:rPr lang="en-US" b="1" dirty="0" err="1">
                <a:latin typeface="Microsoft JhengHei Light" pitchFamily="34" charset="-120"/>
                <a:ea typeface="Microsoft JhengHei Light" pitchFamily="34" charset="-120"/>
              </a:rPr>
              <a:t>MTr</a:t>
            </a: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 + SVL + HFL ) - </a:t>
            </a:r>
            <a:r>
              <a:rPr lang="en-US" b="1" dirty="0" err="1">
                <a:latin typeface="Microsoft JhengHei Light" pitchFamily="34" charset="-120"/>
                <a:ea typeface="Microsoft JhengHei Light" pitchFamily="34" charset="-120"/>
              </a:rPr>
              <a:t>PTMr</a:t>
            </a: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 — HH</a:t>
            </a:r>
            <a:endParaRPr lang="ru-RU" b="1" dirty="0">
              <a:latin typeface="Microsoft JhengHei Light" pitchFamily="34" charset="-120"/>
              <a:ea typeface="Microsoft JhengHei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873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efim\OneDrive\Рабочий стол\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76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efim\OneDrive\Рабочий стол\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Группа 14"/>
          <p:cNvGrpSpPr/>
          <p:nvPr/>
        </p:nvGrpSpPr>
        <p:grpSpPr>
          <a:xfrm>
            <a:off x="1656252" y="2875566"/>
            <a:ext cx="1324340" cy="2088233"/>
            <a:chOff x="1278673" y="1347614"/>
            <a:chExt cx="2171700" cy="3076575"/>
          </a:xfrm>
        </p:grpSpPr>
        <p:pic>
          <p:nvPicPr>
            <p:cNvPr id="16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993477" y="2337207"/>
              <a:ext cx="584090" cy="680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 smtClean="0">
                  <a:latin typeface="Microsoft JhengHei Light" pitchFamily="34" charset="-120"/>
                  <a:ea typeface="Microsoft JhengHei Light" pitchFamily="34" charset="-120"/>
                </a:rPr>
                <a:t>5</a:t>
              </a:r>
              <a:endParaRPr lang="ru-RU" sz="2400" b="1" dirty="0">
                <a:latin typeface="Microsoft JhengHei Light" pitchFamily="34" charset="-120"/>
                <a:ea typeface="Microsoft JhengHei Light" pitchFamily="34" charset="-120"/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2771800" y="1203597"/>
            <a:ext cx="1324340" cy="2088233"/>
            <a:chOff x="1278673" y="1347614"/>
            <a:chExt cx="2171700" cy="3076575"/>
          </a:xfrm>
        </p:grpSpPr>
        <p:pic>
          <p:nvPicPr>
            <p:cNvPr id="19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993477" y="2337207"/>
              <a:ext cx="594604" cy="680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Microsoft JhengHei Light" pitchFamily="34" charset="-120"/>
                  <a:ea typeface="Microsoft JhengHei Light" pitchFamily="34" charset="-120"/>
                </a:rPr>
                <a:t>4</a:t>
              </a:r>
              <a:endParaRPr lang="ru-RU" sz="2400" b="1" dirty="0">
                <a:latin typeface="Microsoft JhengHei Light" pitchFamily="34" charset="-120"/>
                <a:ea typeface="Microsoft JhengHei Light" pitchFamily="34" charset="-120"/>
              </a:endParaRPr>
            </a:p>
          </p:txBody>
        </p:sp>
      </p:grpSp>
      <p:pic>
        <p:nvPicPr>
          <p:cNvPr id="10246" name="Picture 6" descr="https://sun9-45.userapi.com/impf/BfbB1sRsbaisdCSfC04Y4Ub6zeU3d-Oh3eg7LQ/1xeuKazrXIc.jpg?size=1080x656&amp;quality=96&amp;proxy=1&amp;sign=3c2f558939ebd77b98622eede6a6aa4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000" y="3003798"/>
            <a:ext cx="2964136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sun9-16.userapi.com/impf/8jZGxw_b3zyLkNN0AJpRHcsVHmNzFim0FZj5WA/zRFP0vXL9FI.jpg?size=1080x636&amp;quality=96&amp;proxy=1&amp;sign=8d4c267720f9efaaf1776168b0a23c1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15761"/>
            <a:ext cx="2621098" cy="154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sun9-10.userapi.com/impf/Kr5X25-dXLt1kuEELc_igecZmzRqWH9ZuG9sig/kjypYA3QRFc.jpg?size=1080x639&amp;quality=96&amp;proxy=1&amp;sign=dee2a0778adce2aac180a126fc8b463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64" y="1728772"/>
            <a:ext cx="2763452" cy="163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sun9-20.userapi.com/impf/hzaOV721wyOVMO34o9fmMBTMJiIa8bql8C735w/2TRxfz6ylH0.jpg?size=1080x646&amp;quality=96&amp;proxy=1&amp;sign=ef782dd4cf3f0fc4abeb5aefd2d56cc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148" y="3363435"/>
            <a:ext cx="2646682" cy="15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/>
          <p:cNvGrpSpPr/>
          <p:nvPr/>
        </p:nvGrpSpPr>
        <p:grpSpPr>
          <a:xfrm>
            <a:off x="107504" y="1231424"/>
            <a:ext cx="1324340" cy="2088233"/>
            <a:chOff x="1278673" y="1347614"/>
            <a:chExt cx="2171700" cy="3076575"/>
          </a:xfrm>
        </p:grpSpPr>
        <p:pic>
          <p:nvPicPr>
            <p:cNvPr id="13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93477" y="2337207"/>
              <a:ext cx="584090" cy="680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Microsoft JhengHei Light" pitchFamily="34" charset="-120"/>
                  <a:ea typeface="Microsoft JhengHei Light" pitchFamily="34" charset="-120"/>
                </a:rPr>
                <a:t>3</a:t>
              </a:r>
              <a:endParaRPr lang="ru-RU" sz="2400" b="1" dirty="0">
                <a:latin typeface="Microsoft JhengHei Light" pitchFamily="34" charset="-120"/>
                <a:ea typeface="Microsoft JhengHei Light" pitchFamily="34" charset="-120"/>
              </a:endParaRPr>
            </a:p>
          </p:txBody>
        </p:sp>
      </p:grpSp>
      <p:pic>
        <p:nvPicPr>
          <p:cNvPr id="10244" name="Picture 4" descr="https://sun9-18.userapi.com/impf/69eE7zeNRre8-rNxvkKTBA3YFud0UnzACf8Mdg/qMqnhZVwixw.jpg?size=1080x639&amp;quality=96&amp;proxy=1&amp;sign=81e8f49bab9ccfb08a503f21fcbfa85c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285" y="987575"/>
            <a:ext cx="2920843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8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0.01476 0.0466 C 0.02326 0.06636 -0.0191 0.15308 -0.0618 0.20061 L -0.15434 0.30895 " pathEditMode="fixed" rAng="3444442" ptsTypes="FfFF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1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efim\OneDrive\Рабочий стол\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s://sun9-28.userapi.com/impf/S6mqZFCk5F5GAIeYbs6AxGlVhDQeTyw3lDaM6Q/vXosnpU1VJw.jpg?size=1080x646&amp;quality=96&amp;proxy=1&amp;sign=585cfc167d248187cac5b2033d4507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203598"/>
            <a:ext cx="4464496" cy="267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sun9-58.userapi.com/impf/qzObeVYI8UMEg34R4jE0GEuKZm4rkZNgvj8SYQ/tqywTsiYv_s.jpg?size=1080x633&amp;quality=96&amp;proxy=1&amp;sign=2574785389872a494335634b0662fa6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205036"/>
            <a:ext cx="4680520" cy="2743587"/>
          </a:xfrm>
          <a:prstGeom prst="rect">
            <a:avLst/>
          </a:prstGeom>
          <a:noFill/>
          <a:ln w="28575">
            <a:solidFill>
              <a:srgbClr val="00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936744" y="4371950"/>
            <a:ext cx="3270511" cy="400110"/>
          </a:xfrm>
          <a:prstGeom prst="rect">
            <a:avLst/>
          </a:prstGeom>
          <a:ln w="19050">
            <a:solidFill>
              <a:srgbClr val="003300"/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3300"/>
                </a:solidFill>
                <a:latin typeface="Microsoft JhengHei Light" pitchFamily="34" charset="-120"/>
                <a:ea typeface="Microsoft JhengHei Light" pitchFamily="34" charset="-120"/>
              </a:rPr>
              <a:t>( CSN + HFL) - </a:t>
            </a:r>
            <a:r>
              <a:rPr lang="en-US" sz="2000" dirty="0" err="1">
                <a:solidFill>
                  <a:srgbClr val="003300"/>
                </a:solidFill>
                <a:latin typeface="Microsoft JhengHei Light" pitchFamily="34" charset="-120"/>
                <a:ea typeface="Microsoft JhengHei Light" pitchFamily="34" charset="-120"/>
              </a:rPr>
              <a:t>SCGr</a:t>
            </a:r>
            <a:r>
              <a:rPr lang="en-US" sz="2000" dirty="0">
                <a:solidFill>
                  <a:srgbClr val="003300"/>
                </a:solidFill>
                <a:latin typeface="Microsoft JhengHei Light" pitchFamily="34" charset="-120"/>
                <a:ea typeface="Microsoft JhengHei Light" pitchFamily="34" charset="-120"/>
              </a:rPr>
              <a:t> — PA</a:t>
            </a:r>
            <a:endParaRPr lang="ru-RU" sz="2000" dirty="0">
              <a:solidFill>
                <a:srgbClr val="003300"/>
              </a:solidFill>
              <a:latin typeface="Microsoft JhengHei Light" pitchFamily="34" charset="-120"/>
              <a:ea typeface="Microsoft JhengHei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23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efim\OneDrive\Рабочий стол\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efim\OneDrive\Рабочий стол\0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1680" y="249811"/>
            <a:ext cx="7366480" cy="830997"/>
          </a:xfrm>
          <a:prstGeom prst="rect">
            <a:avLst/>
          </a:prstGeom>
          <a:noFill/>
          <a:ln w="12700"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3300"/>
                </a:solidFill>
                <a:latin typeface="Microsoft JhengHei Light" pitchFamily="34" charset="-120"/>
                <a:ea typeface="Microsoft JhengHei Light" pitchFamily="34" charset="-120"/>
              </a:rPr>
              <a:t>1. </a:t>
            </a:r>
            <a:r>
              <a:rPr lang="ru-RU" sz="2400" dirty="0" smtClean="0">
                <a:latin typeface="Microsoft JhengHei Light" pitchFamily="34" charset="-120"/>
                <a:ea typeface="Microsoft JhengHei Light" pitchFamily="34" charset="-120"/>
              </a:rPr>
              <a:t>Сортируем </a:t>
            </a:r>
            <a:r>
              <a:rPr lang="ru-RU" sz="2400" dirty="0">
                <a:latin typeface="Microsoft JhengHei Light" pitchFamily="34" charset="-120"/>
                <a:ea typeface="Microsoft JhengHei Light" pitchFamily="34" charset="-120"/>
              </a:rPr>
              <a:t>таблицу с данными нам критериями ящериц по возрастанию номера вида</a:t>
            </a:r>
            <a:endParaRPr lang="ru-RU" sz="2400" b="1" dirty="0">
              <a:solidFill>
                <a:srgbClr val="003300"/>
              </a:solidFill>
              <a:latin typeface="Microsoft JhengHei Light" pitchFamily="34" charset="-120"/>
              <a:ea typeface="Microsoft JhengHei Light" pitchFamily="34" charset="-120"/>
            </a:endParaRPr>
          </a:p>
        </p:txBody>
      </p:sp>
      <p:pic>
        <p:nvPicPr>
          <p:cNvPr id="12294" name="Picture 6" descr="https://icon-library.com/images/python-icon-png/python-icon-png-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2" t="32485" r="34980" b="25449"/>
          <a:stretch/>
        </p:blipFill>
        <p:spPr bwMode="auto">
          <a:xfrm>
            <a:off x="179512" y="1080808"/>
            <a:ext cx="936104" cy="9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psv4.userapi.com/c856528/u264399022/docs/d6/55cea5645938/3.png?extra=KFkSbovZFpTbeAcPt-fVHr43WW0nGqPUwLnZfFOOexd9d9yaTXxyo-hXBcM422s_4U9Xb6qeF1B7HnwKMaRn98RAatIsMBX_aY_EF5AIdv4wv2JnvE80p97ArakQkOEPkYB3CViVIYoknqhg-XyyVlzj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95686"/>
            <a:ext cx="4139625" cy="21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Изображение2"/>
          <p:cNvPicPr/>
          <p:nvPr/>
        </p:nvPicPr>
        <p:blipFill rotWithShape="1">
          <a:blip r:embed="rId6">
            <a:lum/>
            <a:alphaModFix/>
          </a:blip>
          <a:srcRect l="890" t="22824" r="38799" b="19743"/>
          <a:stretch/>
        </p:blipFill>
        <p:spPr>
          <a:xfrm>
            <a:off x="99198" y="2145926"/>
            <a:ext cx="3647105" cy="1898696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>
            <a:off x="3779912" y="3095274"/>
            <a:ext cx="1080120" cy="0"/>
          </a:xfrm>
          <a:prstGeom prst="straightConnector1">
            <a:avLst/>
          </a:prstGeom>
          <a:ln w="28575">
            <a:solidFill>
              <a:srgbClr val="00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84170" y="2499742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003300"/>
                </a:solidFill>
                <a:latin typeface="Microsoft JhengHei Light" pitchFamily="34" charset="-120"/>
                <a:ea typeface="Microsoft JhengHei Light" pitchFamily="34" charset="-120"/>
              </a:rPr>
              <a:t>2.</a:t>
            </a:r>
            <a:endParaRPr lang="ru-RU" sz="2800" b="1" dirty="0">
              <a:solidFill>
                <a:srgbClr val="003300"/>
              </a:solidFill>
              <a:latin typeface="Microsoft JhengHei Light" pitchFamily="34" charset="-120"/>
              <a:ea typeface="Microsoft JhengHei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33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efim\OneDrive\Рабочий стол\0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6" descr="https://sun9-30.userapi.com/impf/JFDFlPcmiKUvAYv5iQqK2DYYiyEvjcWDka1xcA/7JAwln_Xbfk.jpg?size=770x1080&amp;quality=96&amp;proxy=1&amp;sign=5f39a8973f9d0c6eb20f24a2fe52d13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83" y="3831003"/>
            <a:ext cx="384076" cy="5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6" descr="https://sun9-30.userapi.com/impf/JFDFlPcmiKUvAYv5iQqK2DYYiyEvjcWDka1xcA/7JAwln_Xbfk.jpg?size=770x1080&amp;quality=96&amp;proxy=1&amp;sign=5f39a8973f9d0c6eb20f24a2fe52d13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924" y="2625165"/>
            <a:ext cx="709759" cy="99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8" descr="https://sun9-16.userapi.com/impf/hJ6gy9n_TP4AgBv9efR1YCXvQULOw_QxeFH2tA/Ha_oTFOG3ds.jpg?size=770x1080&amp;quality=96&amp;proxy=1&amp;sign=554746249bdb151a02567d6476e28d4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03" y="2430263"/>
            <a:ext cx="672597" cy="9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https://sun9-30.userapi.com/impf/JFDFlPcmiKUvAYv5iQqK2DYYiyEvjcWDka1xcA/7JAwln_Xbfk.jpg?size=770x1080&amp;quality=96&amp;proxy=1&amp;sign=5f39a8973f9d0c6eb20f24a2fe52d13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93" y="2163859"/>
            <a:ext cx="503233" cy="7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2" descr="https://sun9-17.userapi.com/impf/KA4SnaYYVHPGPkDjJFj-iDbL3rqKErQrWjvX7A/TzBWf_zZvNU.jpg?size=770x1080&amp;quality=96&amp;proxy=1&amp;sign=ee0a8aea5beb5cfdb03a6f2b02a3557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67" y="3049070"/>
            <a:ext cx="521777" cy="73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1403648" y="1924908"/>
            <a:ext cx="792267" cy="107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 descr="https://sun9-56.userapi.com/impf/nwrHtp19Lk_cclj3W4LnMCHtx0uewzOsmzCFWw/1KPA-9hcQxA.jpg?size=770x1080&amp;quality=96&amp;proxy=1&amp;sign=9bcc0dfa1b88784a067e4396e453023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14" y="1955526"/>
            <a:ext cx="579796" cy="8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278" y="2451117"/>
            <a:ext cx="441962" cy="6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s://sun9-56.userapi.com/impf/nwrHtp19Lk_cclj3W4LnMCHtx0uewzOsmzCFWw/1KPA-9hcQxA.jpg?size=770x1080&amp;quality=96&amp;proxy=1&amp;sign=9bcc0dfa1b88784a067e4396e453023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52" y="1337535"/>
            <a:ext cx="670226" cy="94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4376239" y="3363838"/>
            <a:ext cx="1085715" cy="147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2192937" y="3339957"/>
            <a:ext cx="440561" cy="59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6" name="Picture 32" descr="https://sun9-30.userapi.com/impf/JFDFlPcmiKUvAYv5iQqK2DYYiyEvjcWDka1xcA/7JAwln_Xbfk.jpg?size=770x1080&amp;quality=96&amp;proxy=1&amp;sign=5f39a8973f9d0c6eb20f24a2fe52d13b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68" y="1218650"/>
            <a:ext cx="1200099" cy="168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4" name="Picture 30" descr="https://sun9-26.userapi.com/impf/Py_4-XGzh8zDsJJdc6oNqJiU8loSlnGtsFgPDQ/XgYpL4BDOCA.jpg?size=770x1080&amp;quality=96&amp;proxy=1&amp;sign=824df628d0865ff4dd6ff1da9807b88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295" y="1242133"/>
            <a:ext cx="1320988" cy="185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2" name="Picture 28" descr="https://sun9-17.userapi.com/impf/KA4SnaYYVHPGPkDjJFj-iDbL3rqKErQrWjvX7A/TzBWf_zZvNU.jpg?size=770x1080&amp;quality=96&amp;proxy=1&amp;sign=ee0a8aea5beb5cfdb03a6f2b02a3557d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796" y="2951723"/>
            <a:ext cx="1441674" cy="20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0" name="Picture 26" descr="https://sun9-56.userapi.com/impf/nwrHtp19Lk_cclj3W4LnMCHtx0uewzOsmzCFWw/1KPA-9hcQxA.jpg?size=770x1080&amp;quality=96&amp;proxy=1&amp;sign=9bcc0dfa1b88784a067e4396e453023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651" y="1267965"/>
            <a:ext cx="1343929" cy="188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8" name="Picture 24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363" y="2727256"/>
            <a:ext cx="1491463" cy="209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psv4.userapi.com/c856528/u264399022/docs/d8/ad2f0094d2a0/4.png?extra=MvT-pkASXhCe8U68AnxOFipXyMYv9k1bSCV2uX7Qg9_Cz1Rr2kwA0CP-2ponHc2Fn3dfGEjLa4Ro02Er5ZsG0o8GA9KbrjesxxLuWeHA5a5IpKhh0ahZspB1P0nLVwTe448gwK22Iw1YNOmmW45X6YCY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4" r="1414" b="38896"/>
          <a:stretch/>
        </p:blipFill>
        <p:spPr bwMode="auto">
          <a:xfrm>
            <a:off x="3203848" y="195486"/>
            <a:ext cx="4284683" cy="106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107504" y="1242133"/>
            <a:ext cx="581659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4860032" y="1638177"/>
            <a:ext cx="581659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3311059" y="2855553"/>
            <a:ext cx="422342" cy="5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331350" y="4199572"/>
            <a:ext cx="504056" cy="68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6732240" y="2061430"/>
            <a:ext cx="317527" cy="4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7380312" y="3219822"/>
            <a:ext cx="469746" cy="63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2483767" y="997885"/>
            <a:ext cx="441037" cy="60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8532440" y="4069025"/>
            <a:ext cx="350334" cy="47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sun9-58.userapi.com/impf/Dtcm1g7eF-AyZSRqzwU--VBiVS-tYkZZYH4bjw/UWemi-yBYlI.jpg?size=1080x1080&amp;quality=96&amp;proxy=1&amp;sign=1e53dfed5b7cf772e923f25af3898c88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3038" r="14046" b="4047"/>
          <a:stretch/>
        </p:blipFill>
        <p:spPr bwMode="auto">
          <a:xfrm>
            <a:off x="7850058" y="1436095"/>
            <a:ext cx="581659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39" y="1218650"/>
            <a:ext cx="450354" cy="63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239" y="1443522"/>
            <a:ext cx="320234" cy="45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52" y="4369728"/>
            <a:ext cx="242794" cy="3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55526"/>
            <a:ext cx="434643" cy="61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423" y="3121557"/>
            <a:ext cx="489391" cy="6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17" y="4050620"/>
            <a:ext cx="400181" cy="56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63" y="1492218"/>
            <a:ext cx="318862" cy="4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87" y="2291424"/>
            <a:ext cx="318862" cy="45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92" y="3780943"/>
            <a:ext cx="781738" cy="110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25" y="1999234"/>
            <a:ext cx="332923" cy="47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" y="3162285"/>
            <a:ext cx="637723" cy="90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745" y="3088934"/>
            <a:ext cx="637723" cy="90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379" y="4240580"/>
            <a:ext cx="318861" cy="4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810" y="1507655"/>
            <a:ext cx="637723" cy="90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323724"/>
            <a:ext cx="427862" cy="60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714" y="1791029"/>
            <a:ext cx="345568" cy="4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20" y="995024"/>
            <a:ext cx="521541" cy="7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45" y="4306431"/>
            <a:ext cx="430325" cy="60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143" y="4525650"/>
            <a:ext cx="274036" cy="38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118" y="1329647"/>
            <a:ext cx="466231" cy="65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60" y="1298018"/>
            <a:ext cx="426460" cy="5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06" y="2886646"/>
            <a:ext cx="799537" cy="11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951" y="3561192"/>
            <a:ext cx="425361" cy="59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85" y="1415836"/>
            <a:ext cx="366035" cy="5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s://sun9-56.userapi.com/impf/nwrHtp19Lk_cclj3W4LnMCHtx0uewzOsmzCFWw/1KPA-9hcQxA.jpg?size=770x1080&amp;quality=96&amp;proxy=1&amp;sign=9bcc0dfa1b88784a067e4396e4530236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" y="4218534"/>
            <a:ext cx="296487" cy="4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s://sun9-56.userapi.com/impf/nwrHtp19Lk_cclj3W4LnMCHtx0uewzOsmzCFWw/1KPA-9hcQxA.jpg?size=770x1080&amp;quality=96&amp;proxy=1&amp;sign=9bcc0dfa1b88784a067e4396e4530236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05" y="2516790"/>
            <a:ext cx="231269" cy="32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https://sun9-56.userapi.com/impf/nwrHtp19Lk_cclj3W4LnMCHtx0uewzOsmzCFWw/1KPA-9hcQxA.jpg?size=770x1080&amp;quality=96&amp;proxy=1&amp;sign=9bcc0dfa1b88784a067e4396e4530236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1" y="2102055"/>
            <a:ext cx="559362" cy="78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s://sun9-56.userapi.com/impf/nwrHtp19Lk_cclj3W4LnMCHtx0uewzOsmzCFWw/1KPA-9hcQxA.jpg?size=770x1080&amp;quality=96&amp;proxy=1&amp;sign=9bcc0dfa1b88784a067e4396e4530236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098" y="3506488"/>
            <a:ext cx="612901" cy="85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s://sun9-56.userapi.com/impf/nwrHtp19Lk_cclj3W4LnMCHtx0uewzOsmzCFWw/1KPA-9hcQxA.jpg?size=770x1080&amp;quality=96&amp;proxy=1&amp;sign=9bcc0dfa1b88784a067e4396e4530236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98" y="4100021"/>
            <a:ext cx="559070" cy="78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https://sun9-17.userapi.com/impf/KA4SnaYYVHPGPkDjJFj-iDbL3rqKErQrWjvX7A/TzBWf_zZvNU.jpg?size=770x1080&amp;quality=96&amp;proxy=1&amp;sign=ee0a8aea5beb5cfdb03a6f2b02a3557d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56" y="1896194"/>
            <a:ext cx="315733" cy="44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ttps://sun9-17.userapi.com/impf/KA4SnaYYVHPGPkDjJFj-iDbL3rqKErQrWjvX7A/TzBWf_zZvNU.jpg?size=770x1080&amp;quality=96&amp;proxy=1&amp;sign=ee0a8aea5beb5cfdb03a6f2b02a3557d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97" y="263152"/>
            <a:ext cx="487510" cy="68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2" descr="https://sun9-17.userapi.com/impf/KA4SnaYYVHPGPkDjJFj-iDbL3rqKErQrWjvX7A/TzBWf_zZvNU.jpg?size=770x1080&amp;quality=96&amp;proxy=1&amp;sign=ee0a8aea5beb5cfdb03a6f2b02a3557d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580" y="4546100"/>
            <a:ext cx="260888" cy="36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https://sun9-17.userapi.com/impf/KA4SnaYYVHPGPkDjJFj-iDbL3rqKErQrWjvX7A/TzBWf_zZvNU.jpg?size=770x1080&amp;quality=96&amp;proxy=1&amp;sign=ee0a8aea5beb5cfdb03a6f2b02a3557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678985"/>
            <a:ext cx="521777" cy="73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2" descr="https://sun9-17.userapi.com/impf/KA4SnaYYVHPGPkDjJFj-iDbL3rqKErQrWjvX7A/TzBWf_zZvNU.jpg?size=770x1080&amp;quality=96&amp;proxy=1&amp;sign=ee0a8aea5beb5cfdb03a6f2b02a3557d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07" y="4498670"/>
            <a:ext cx="293271" cy="41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2" descr="https://sun9-17.userapi.com/impf/KA4SnaYYVHPGPkDjJFj-iDbL3rqKErQrWjvX7A/TzBWf_zZvNU.jpg?size=770x1080&amp;quality=96&amp;proxy=1&amp;sign=ee0a8aea5beb5cfdb03a6f2b02a3557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" y="2064328"/>
            <a:ext cx="521777" cy="73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https://sun9-26.userapi.com/impf/Py_4-XGzh8zDsJJdc6oNqJiU8loSlnGtsFgPDQ/XgYpL4BDOCA.jpg?size=770x1080&amp;quality=96&amp;proxy=1&amp;sign=824df628d0865ff4dd6ff1da9807b885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203" y="1112635"/>
            <a:ext cx="281623" cy="3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4" descr="https://sun9-26.userapi.com/impf/Py_4-XGzh8zDsJJdc6oNqJiU8loSlnGtsFgPDQ/XgYpL4BDOCA.jpg?size=770x1080&amp;quality=96&amp;proxy=1&amp;sign=824df628d0865ff4dd6ff1da9807b885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232" y="2129103"/>
            <a:ext cx="447237" cy="6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4" descr="https://sun9-26.userapi.com/impf/Py_4-XGzh8zDsJJdc6oNqJiU8loSlnGtsFgPDQ/XgYpL4BDOCA.jpg?size=770x1080&amp;quality=96&amp;proxy=1&amp;sign=824df628d0865ff4dd6ff1da9807b885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6" y="2054708"/>
            <a:ext cx="368616" cy="5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https://sun9-26.userapi.com/impf/Py_4-XGzh8zDsJJdc6oNqJiU8loSlnGtsFgPDQ/XgYpL4BDOCA.jpg?size=770x1080&amp;quality=96&amp;proxy=1&amp;sign=824df628d0865ff4dd6ff1da9807b885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642" y="4495495"/>
            <a:ext cx="277123" cy="3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4" descr="https://sun9-26.userapi.com/impf/Py_4-XGzh8zDsJJdc6oNqJiU8loSlnGtsFgPDQ/XgYpL4BDOCA.jpg?size=770x1080&amp;quality=96&amp;proxy=1&amp;sign=824df628d0865ff4dd6ff1da9807b885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83" y="2645809"/>
            <a:ext cx="514276" cy="72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4" descr="https://sun9-26.userapi.com/impf/Py_4-XGzh8zDsJJdc6oNqJiU8loSlnGtsFgPDQ/XgYpL4BDOCA.jpg?size=770x1080&amp;quality=96&amp;proxy=1&amp;sign=824df628d0865ff4dd6ff1da9807b885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175" y="1254213"/>
            <a:ext cx="447237" cy="6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4" descr="https://sun9-26.userapi.com/impf/Py_4-XGzh8zDsJJdc6oNqJiU8loSlnGtsFgPDQ/XgYpL4BDOCA.jpg?size=770x1080&amp;quality=96&amp;proxy=1&amp;sign=824df628d0865ff4dd6ff1da9807b885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20" y="4112808"/>
            <a:ext cx="447237" cy="6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4" descr="https://sun9-26.userapi.com/impf/Py_4-XGzh8zDsJJdc6oNqJiU8loSlnGtsFgPDQ/XgYpL4BDOCA.jpg?size=770x1080&amp;quality=96&amp;proxy=1&amp;sign=824df628d0865ff4dd6ff1da9807b885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77" y="2007293"/>
            <a:ext cx="447237" cy="6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6" descr="https://sun9-30.userapi.com/impf/JFDFlPcmiKUvAYv5iQqK2DYYiyEvjcWDka1xcA/7JAwln_Xbfk.jpg?size=770x1080&amp;quality=96&amp;proxy=1&amp;sign=5f39a8973f9d0c6eb20f24a2fe52d13b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013" y="2104125"/>
            <a:ext cx="325429" cy="45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6" descr="https://sun9-30.userapi.com/impf/JFDFlPcmiKUvAYv5iQqK2DYYiyEvjcWDka1xcA/7JAwln_Xbfk.jpg?size=770x1080&amp;quality=96&amp;proxy=1&amp;sign=5f39a8973f9d0c6eb20f24a2fe52d13b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92" y="3786156"/>
            <a:ext cx="647934" cy="90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6" descr="https://sun9-30.userapi.com/impf/JFDFlPcmiKUvAYv5iQqK2DYYiyEvjcWDka1xcA/7JAwln_Xbfk.jpg?size=770x1080&amp;quality=96&amp;proxy=1&amp;sign=5f39a8973f9d0c6eb20f24a2fe52d13b"/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419" y="2841181"/>
            <a:ext cx="924513" cy="129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 descr="https://sun9-16.userapi.com/impf/hJ6gy9n_TP4AgBv9efR1YCXvQULOw_QxeFH2tA/Ha_oTFOG3ds.jpg?size=770x1080&amp;quality=96&amp;proxy=1&amp;sign=554746249bdb151a02567d6476e28d43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571" y="3075860"/>
            <a:ext cx="554638" cy="7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8" descr="https://sun9-16.userapi.com/impf/hJ6gy9n_TP4AgBv9efR1YCXvQULOw_QxeFH2tA/Ha_oTFOG3ds.jpg?size=770x1080&amp;quality=96&amp;proxy=1&amp;sign=554746249bdb151a02567d6476e28d43"/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8" y="2742157"/>
            <a:ext cx="306598" cy="43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8" descr="https://sun9-16.userapi.com/impf/hJ6gy9n_TP4AgBv9efR1YCXvQULOw_QxeFH2tA/Ha_oTFOG3ds.jpg?size=770x1080&amp;quality=96&amp;proxy=1&amp;sign=554746249bdb151a02567d6476e28d43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032" y="4478705"/>
            <a:ext cx="301063" cy="4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8" descr="https://sun9-16.userapi.com/impf/hJ6gy9n_TP4AgBv9efR1YCXvQULOw_QxeFH2tA/Ha_oTFOG3ds.jpg?size=770x1080&amp;quality=96&amp;proxy=1&amp;sign=554746249bdb151a02567d6476e28d43"/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545" y="1910074"/>
            <a:ext cx="432548" cy="60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8" descr="https://sun9-16.userapi.com/impf/hJ6gy9n_TP4AgBv9efR1YCXvQULOw_QxeFH2tA/Ha_oTFOG3ds.jpg?size=770x1080&amp;quality=96&amp;proxy=1&amp;sign=554746249bdb151a02567d6476e28d43"/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011" y="1672546"/>
            <a:ext cx="306511" cy="42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8" descr="https://sun9-16.userapi.com/impf/hJ6gy9n_TP4AgBv9efR1YCXvQULOw_QxeFH2tA/Ha_oTFOG3ds.jpg?size=770x1080&amp;quality=96&amp;proxy=1&amp;sign=554746249bdb151a02567d6476e28d43"/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06" y="2441965"/>
            <a:ext cx="480194" cy="67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8" descr="https://sun9-16.userapi.com/impf/hJ6gy9n_TP4AgBv9efR1YCXvQULOw_QxeFH2tA/Ha_oTFOG3ds.jpg?size=770x1080&amp;quality=96&amp;proxy=1&amp;sign=554746249bdb151a02567d6476e28d43"/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509" y="4218534"/>
            <a:ext cx="500665" cy="70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https://sun9-71.userapi.com/impf/wrp94n5rr-JjYowVoPNbtAohOcWP-IJcSTAciw/jd_GFUL4r2s.jpg?size=770x1080&amp;quality=96&amp;proxy=1&amp;sign=11477b2ef3ecf1bb99c3623817524a06"/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504" y="2447907"/>
            <a:ext cx="380685" cy="5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8" name="Picture 34" descr="https://sun9-16.userapi.com/impf/hJ6gy9n_TP4AgBv9efR1YCXvQULOw_QxeFH2tA/Ha_oTFOG3ds.jpg?size=770x1080&amp;quality=96&amp;proxy=1&amp;sign=554746249bdb151a02567d6476e28d43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839" y="2924395"/>
            <a:ext cx="1433034" cy="20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6" name="Picture 22" descr="https://sun9-66.userapi.com/impf/VwOd_2Ujs4cIdExXrM8ERXSbZ4v8w4aUdmN5Xg/Hdz6Q9Rawgg.jpg?size=764x1080&amp;quality=96&amp;proxy=1&amp;sign=38dcfa61d0f4170a978ad3f0652916da"/>
          <p:cNvPicPr>
            <a:picLocks noChangeAspect="1" noChangeArrowheads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2" y="1425494"/>
            <a:ext cx="1235678" cy="17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4" name="Picture 20" descr="https://sun9-58.userapi.com/impf/181i7G6EL2aJfAzIBK9Oqwa9nYxvykMwMi3nNQ/pCcqay2JR8E.jpg?size=771x1080&amp;quality=96&amp;proxy=1&amp;sign=ec38d4a269502a88e89b7b0381f8064d"/>
          <p:cNvPicPr>
            <a:picLocks noChangeAspect="1" noChangeArrowheads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92" y="283818"/>
            <a:ext cx="1375253" cy="192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3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1757E-6 L -0.08698 -0.07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8" y="-3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8021E-6 L 0.1651 -0.140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7" y="-70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464E-7 L 0.01198 -0.28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-143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68601E-6 L 0.14496 -0.691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345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5477E-6 L -0.05521 -0.51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-258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0831E-6 L -0.32934 -0.6057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6" y="-3028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16116E-7 L -0.17656 -0.4192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37" y="-2096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43594E-6 L -0.3467 -0.203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-101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19883E-6 L -0.73577 -0.6455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88" y="-3229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63723E-6 L -0.62413 -0.4961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5" y="-2482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02532E-6 L -0.54497 -0.2510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57" y="-125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80333E-6 L -0.68959 -0.164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79" y="-82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6 -1.01019E-5 L 0.02934 0.06792 " pathEditMode="fixed" rAng="0" ptsTypes="AA">
                                      <p:cBhvr>
                                        <p:cTn id="7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339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2 -0.03242 L -0.00538 -0.00432 " pathEditMode="fixed" rAng="0" ptsTypes="AA">
                                      <p:cBhvr>
                                        <p:cTn id="7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13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-0.0281 L -0.06338 -0.44088 " pathEditMode="fixed" rAng="0" ptsTypes="AA">
                                      <p:cBhvr>
                                        <p:cTn id="7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-20655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8.5335E-6 L 0.07674 -0.30071 " pathEditMode="fixed" rAng="0" ptsTypes="AA">
                                      <p:cBhvr>
                                        <p:cTn id="8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-1503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-0.0142 L -0.1099 0.10312 " pathEditMode="fixed" rAng="0" ptsTypes="AA">
                                      <p:cBhvr>
                                        <p:cTn id="83" dur="2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586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142 L -0.22031 -0.44087 " pathEditMode="fixed" rAng="0" ptsTypes="AA">
                                      <p:cBhvr>
                                        <p:cTn id="8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2133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0.0281 L -0.37396 0.07749 " pathEditMode="fixed" rAng="0" ptsTypes="AA">
                                      <p:cBhvr>
                                        <p:cTn id="8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16" y="527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76 -0.02779 L -0.33229 -0.13554 " pathEditMode="fixed" rAng="0" ptsTypes="AA">
                                      <p:cBhvr>
                                        <p:cTn id="8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-540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0.0142 L -0.52118 -0.4665 " pathEditMode="fixed" rAng="0" ptsTypes="AA">
                                      <p:cBhvr>
                                        <p:cTn id="9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77" y="-2263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58444E-6 L -0.55608 -0.22909 " pathEditMode="fixed" rAng="0" ptsTypes="AA">
                                      <p:cBhvr>
                                        <p:cTn id="9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12" y="-1145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665E-6 L -0.54045 0.04909 " pathEditMode="fixed" rAng="0" ptsTypes="AA">
                                      <p:cBhvr>
                                        <p:cTn id="9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31" y="243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142 L -0.71389 -0.48132 " pathEditMode="fixed" rAng="0" ptsTypes="AA">
                                      <p:cBhvr>
                                        <p:cTn id="9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94" y="-2337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0.0281 L -0.83021 -0.28651 " pathEditMode="fixed" rAng="0" ptsTypes="AA">
                                      <p:cBhvr>
                                        <p:cTn id="9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28" y="-1293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01883E-7 L -0.77778 -0.05928 " pathEditMode="fixed" rAng="0" ptsTypes="AA">
                                      <p:cBhvr>
                                        <p:cTn id="10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89" y="-2964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-0.01421 L -0.74827 0.23433 " pathEditMode="fixed" rAng="0" ptsTypes="AA">
                                      <p:cBhvr>
                                        <p:cTn id="10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31" y="124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6.10991E-6 L 0.1132 0.30164 " pathEditMode="fixed" rAng="0" ptsTypes="AA">
                                      <p:cBhvr>
                                        <p:cTn id="15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15066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48256E-6 L 0.12083 -0.08614 " pathEditMode="fixed" rAng="0" ptsTypes="AA">
                                      <p:cBhvr>
                                        <p:cTn id="16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-4322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89009E-6 L -0.0125 -0.29793 " pathEditMode="fixed" rAng="0" ptsTypes="AA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14912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5556E-6 1.16085E-6 L -0.21216 -0.31924 " pathEditMode="fixed" rAng="0" ptsTypes="AA">
                                      <p:cBhvr>
                                        <p:cTn id="16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8" y="-15962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36462E-6 L -0.03212 0.20284 " pathEditMode="fixed" rAng="0" ptsTypes="AA">
                                      <p:cBhvr>
                                        <p:cTn id="16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10127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2.62735E-6 L -0.30799 0.07039 " pathEditMode="fixed" rAng="0" ptsTypes="AA">
                                      <p:cBhvr>
                                        <p:cTn id="16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9" y="352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89009E-6 L -0.52795 -0.15221 " pathEditMode="fixed" rAng="0" ptsTypes="AA">
                                      <p:cBhvr>
                                        <p:cTn id="17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06" y="-762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6.10991E-6 L -0.11788 0.28249 " pathEditMode="fixed" rAng="0" ptsTypes="AA">
                                      <p:cBhvr>
                                        <p:cTn id="173" dur="2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" y="1410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2.62735E-6 L -0.34219 0.27323 " pathEditMode="fixed" rAng="0" ptsTypes="AA">
                                      <p:cBhvr>
                                        <p:cTn id="17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18" y="13646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2.3217E-6 L -0.69775 0.33374 " pathEditMode="fixed" rAng="0" ptsTypes="AA">
                                      <p:cBhvr>
                                        <p:cTn id="17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96" y="16672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4718E-6 L -0.47761 0.27601 " pathEditMode="fixed" rAng="0" ptsTypes="AA">
                                      <p:cBhvr>
                                        <p:cTn id="17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89" y="13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 0.00957 L 0.31719 -0.01112 " pathEditMode="fixed" rAng="0" ptsTypes="AA">
                                      <p:cBhvr>
                                        <p:cTn id="22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11" y="-1050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8.5335E-6 L 0.01041 0.14974 " pathEditMode="fixed" rAng="0" ptsTypes="AA">
                                      <p:cBhvr>
                                        <p:cTn id="225" dur="2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7471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 0.00957 L 0.41962 -0.35104 " pathEditMode="fixed" rAng="0" ptsTypes="AA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-18030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665E-6 L 0.05034 -0.25131 " pathEditMode="fixed" rAng="0" ptsTypes="AA">
                                      <p:cBhvr>
                                        <p:cTn id="2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-12566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3217E-6 L -0.26025 -0.37357 " pathEditMode="fixed" rAng="0" ptsTypes="AA">
                                      <p:cBhvr>
                                        <p:cTn id="23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1" y="-18679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1.05897E-6 L -0.51094 0.01513 " pathEditMode="fixed" rAng="0" ptsTypes="AA">
                                      <p:cBhvr>
                                        <p:cTn id="23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56" y="741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0.02346 L -0.36754 0.05032 " pathEditMode="fixed" rAng="0" ptsTypes="AA">
                                      <p:cBhvr>
                                        <p:cTn id="23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25" y="1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7.6783E-6 L 0.5184 0.32572 " pathEditMode="fixed" rAng="0" ptsTypes="AA">
                                      <p:cBhvr>
                                        <p:cTn id="26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0" y="16270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7.6783E-6 L 0.33246 0.15808 " pathEditMode="fixed" rAng="0" ptsTypes="AA">
                                      <p:cBhvr>
                                        <p:cTn id="26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7904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 0.0034 L -0.07188 -0.11701 " pathEditMode="fixed" rAng="0" ptsTypes="AA">
                                      <p:cBhvr>
                                        <p:cTn id="27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-6020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5556E-6 1.16085E-6 L -0.43351 -0.12534 " pathEditMode="fixed" rAng="0" ptsTypes="AA">
                                      <p:cBhvr>
                                        <p:cTn id="27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84" y="-6267"/>
                                    </p:animMotion>
                                  </p:childTnLst>
                                </p:cTn>
                              </p:par>
                              <p:par>
                                <p:cTn id="2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3.58444E-6 L -0.3941 0.69065 " pathEditMode="fixed" rAng="0" ptsTypes="AA">
                                      <p:cBhvr>
                                        <p:cTn id="27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5" y="34517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034 L -0.33698 0.20562 " pathEditMode="fixed" rAng="0" ptsTypes="AA">
                                      <p:cBhvr>
                                        <p:cTn id="27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69" y="10096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 -0.01049 L 0.02465 0.38623 " pathEditMode="fixed" rAng="0" ptsTypes="AA">
                                      <p:cBhvr>
                                        <p:cTn id="279" dur="2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" y="19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6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2.62735E-6 L 0.51875 -0.08984 " pathEditMode="fixed" rAng="0" ptsTypes="AA">
                                      <p:cBhvr>
                                        <p:cTn id="31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38" y="-4508"/>
                                    </p:animMotion>
                                  </p:childTnLst>
                                </p:cTn>
                              </p:par>
                              <p:par>
                                <p:cTn id="3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3489 L 0.48437 -0.43779 " pathEditMode="fixed" rAng="0" ptsTypes="AA">
                                      <p:cBhvr>
                                        <p:cTn id="31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92" y="-23649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89009E-6 L 0.35781 -0.03519 " pathEditMode="fixed" rAng="0" ptsTypes="AA">
                                      <p:cBhvr>
                                        <p:cTn id="31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-1760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0.03489 L 0.18472 -0.48904 " pathEditMode="fixed" rAng="0" ptsTypes="AA">
                                      <p:cBhvr>
                                        <p:cTn id="31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10" y="-26212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4718E-6 L -0.2132 0.10435 " pathEditMode="fixed" rAng="0" ptsTypes="AA">
                                      <p:cBhvr>
                                        <p:cTn id="31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0" y="5218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6.41556E-6 L -0.15886 -0.16178 " pathEditMode="fixed" rAng="0" ptsTypes="AA">
                                      <p:cBhvr>
                                        <p:cTn id="32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1" y="-8089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E-6 4.84718E-6 L -0.01458 -0.08676 " pathEditMode="fixed" rAng="0" ptsTypes="AA">
                                      <p:cBhvr>
                                        <p:cTn id="3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4353"/>
                                    </p:animMotion>
                                  </p:childTnLst>
                                </p:cTn>
                              </p:par>
                              <p:par>
                                <p:cTn id="3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01883E-7 L -0.30087 0.14202 " pathEditMode="fixed" rAng="0" ptsTypes="AA">
                                      <p:cBhvr>
                                        <p:cTn id="325" dur="20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71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6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6.00803E-6 L 0.49514 -0.21921 " pathEditMode="fixed" rAng="0" ptsTypes="AA">
                                      <p:cBhvr>
                                        <p:cTn id="36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7" y="-10960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56839E-6 L 0.19063 -0.26613 " pathEditMode="fixed" rAng="0" ptsTypes="AA">
                                      <p:cBhvr>
                                        <p:cTn id="36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1" y="-13307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62735E-6 L 0.5849 -0.38129 " pathEditMode="fixed" rAng="0" ptsTypes="AA">
                                      <p:cBhvr>
                                        <p:cTn id="36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6" y="-19080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41556E-6 L 0.41788 -0.07317 " pathEditMode="fixed" rAng="0" ptsTypes="AA">
                                      <p:cBhvr>
                                        <p:cTn id="368" dur="20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85" y="-3674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8.5335E-6 L -0.08107 -0.40846 " pathEditMode="fixed" rAng="0" ptsTypes="AA">
                                      <p:cBhvr>
                                        <p:cTn id="37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-20438"/>
                                    </p:animMotion>
                                  </p:childTnLst>
                                </p:cTn>
                              </p:par>
                              <p:par>
                                <p:cTn id="3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6 -1.01883E-7 L -0.04739 -0.06546 " pathEditMode="fixed" rAng="0" ptsTypes="AA">
                                      <p:cBhvr>
                                        <p:cTn id="372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-3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8.63538E-6 L 0.79566 0.17721 " pathEditMode="fixed" rAng="0" ptsTypes="AA">
                                      <p:cBhvr>
                                        <p:cTn id="40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8861"/>
                                    </p:animMotion>
                                  </p:childTnLst>
                                </p:cTn>
                              </p:par>
                              <p:par>
                                <p:cTn id="4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01883E-7 L 0.64983 -0.15993 " pathEditMode="fixed" rAng="0" ptsTypes="AA">
                                      <p:cBhvr>
                                        <p:cTn id="40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83" y="-7996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6783E-6 L 0.42326 0.07811 " pathEditMode="fixed" rAng="0" ptsTypes="AA">
                                      <p:cBhvr>
                                        <p:cTn id="405" dur="20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63" y="3890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3.58444E-6 L 0.09427 -0.13647 " pathEditMode="fixed" rAng="0" ptsTypes="AA">
                                      <p:cBhvr>
                                        <p:cTn id="40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-6823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0556E-5 -2.72924E-6 L 0.35712 0.18771 " pathEditMode="fixed" rAng="0" ptsTypes="AA">
                                      <p:cBhvr>
                                        <p:cTn id="40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7" y="9386"/>
                                    </p:animMotion>
                                  </p:childTnLst>
                                </p:cTn>
                              </p:par>
                              <p:par>
                                <p:cTn id="4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58444E-6 L 0.19045 0.21179 " pathEditMode="fixed" rAng="0" ptsTypes="AA">
                                      <p:cBhvr>
                                        <p:cTn id="41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4" y="10590"/>
                                    </p:animMotion>
                                  </p:childTnLst>
                                </p:cTn>
                              </p:par>
                              <p:par>
                                <p:cTn id="4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01883E-7 L -0.06684 0.3992 " pathEditMode="fixed" rAng="0" ptsTypes="AA">
                                      <p:cBhvr>
                                        <p:cTn id="41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19944"/>
                                    </p:animMotion>
                                  </p:childTnLst>
                                </p:cTn>
                              </p:par>
                              <p:par>
                                <p:cTn id="4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6.10991E-6 L 0.52413 0.30781 " pathEditMode="fixed" rAng="0" ptsTypes="AA">
                                      <p:cBhvr>
                                        <p:cTn id="4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98" y="15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efim\OneDrive\Рабочий стол\0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Группа 5"/>
          <p:cNvGrpSpPr/>
          <p:nvPr/>
        </p:nvGrpSpPr>
        <p:grpSpPr>
          <a:xfrm>
            <a:off x="2627784" y="224317"/>
            <a:ext cx="792087" cy="1267313"/>
            <a:chOff x="1278673" y="1347614"/>
            <a:chExt cx="2171700" cy="3076575"/>
          </a:xfrm>
        </p:grpSpPr>
        <p:pic>
          <p:nvPicPr>
            <p:cNvPr id="7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870953" y="2195325"/>
              <a:ext cx="707822" cy="776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atin typeface="Microsoft JhengHei Light" pitchFamily="34" charset="-120"/>
                  <a:ea typeface="Microsoft JhengHei Light" pitchFamily="34" charset="-120"/>
                </a:rPr>
                <a:t>2</a:t>
              </a: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3443809" y="224317"/>
            <a:ext cx="840159" cy="1267313"/>
            <a:chOff x="5711849" y="1069750"/>
            <a:chExt cx="2171700" cy="3076575"/>
          </a:xfrm>
        </p:grpSpPr>
        <p:pic>
          <p:nvPicPr>
            <p:cNvPr id="10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5711849" y="1069750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245071" y="1970966"/>
              <a:ext cx="707822" cy="776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>
                  <a:latin typeface="Microsoft JhengHei Light" pitchFamily="34" charset="-120"/>
                  <a:ea typeface="Microsoft JhengHei Light" pitchFamily="34" charset="-120"/>
                </a:rPr>
                <a:t>3</a:t>
              </a:r>
              <a:endParaRPr lang="ru-RU" b="1" dirty="0">
                <a:latin typeface="Microsoft JhengHei Light" pitchFamily="34" charset="-120"/>
                <a:ea typeface="Microsoft JhengHei Light" pitchFamily="34" charset="-120"/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4283968" y="245044"/>
            <a:ext cx="816223" cy="1246586"/>
            <a:chOff x="1278673" y="1347614"/>
            <a:chExt cx="2171700" cy="3076575"/>
          </a:xfrm>
        </p:grpSpPr>
        <p:pic>
          <p:nvPicPr>
            <p:cNvPr id="13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17657" y="2113884"/>
              <a:ext cx="718703" cy="776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atin typeface="Microsoft JhengHei Light" pitchFamily="34" charset="-120"/>
                  <a:ea typeface="Microsoft JhengHei Light" pitchFamily="34" charset="-120"/>
                </a:rPr>
                <a:t>4</a:t>
              </a: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5076056" y="195486"/>
            <a:ext cx="858514" cy="1333091"/>
            <a:chOff x="1278673" y="1347614"/>
            <a:chExt cx="2171700" cy="3076575"/>
          </a:xfrm>
        </p:grpSpPr>
        <p:pic>
          <p:nvPicPr>
            <p:cNvPr id="16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917601" y="2195324"/>
              <a:ext cx="707823" cy="77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atin typeface="Microsoft JhengHei Light" pitchFamily="34" charset="-120"/>
                  <a:ea typeface="Microsoft JhengHei Light" pitchFamily="34" charset="-120"/>
                </a:rPr>
                <a:t>5</a:t>
              </a: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5930786" y="199569"/>
            <a:ext cx="801454" cy="1292061"/>
            <a:chOff x="1278673" y="1347614"/>
            <a:chExt cx="2171700" cy="3076575"/>
          </a:xfrm>
        </p:grpSpPr>
        <p:pic>
          <p:nvPicPr>
            <p:cNvPr id="19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889412" y="2195325"/>
              <a:ext cx="707822" cy="77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>
                  <a:latin typeface="Microsoft JhengHei Light" pitchFamily="34" charset="-120"/>
                  <a:ea typeface="Microsoft JhengHei Light" pitchFamily="34" charset="-120"/>
                </a:rPr>
                <a:t>6</a:t>
              </a:r>
              <a:endParaRPr lang="ru-RU" b="1" dirty="0">
                <a:latin typeface="Microsoft JhengHei Light" pitchFamily="34" charset="-120"/>
                <a:ea typeface="Microsoft JhengHei Light" pitchFamily="34" charset="-120"/>
              </a:endParaRP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6778245" y="199226"/>
            <a:ext cx="801454" cy="1292061"/>
            <a:chOff x="1278673" y="1347614"/>
            <a:chExt cx="2171700" cy="3076575"/>
          </a:xfrm>
        </p:grpSpPr>
        <p:pic>
          <p:nvPicPr>
            <p:cNvPr id="22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889412" y="2195325"/>
              <a:ext cx="839194" cy="87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atin typeface="Microsoft JhengHei Light" pitchFamily="34" charset="-120"/>
                  <a:ea typeface="Microsoft JhengHei Light" pitchFamily="34" charset="-120"/>
                </a:rPr>
                <a:t>7</a:t>
              </a: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7618084" y="230547"/>
            <a:ext cx="801454" cy="1292061"/>
            <a:chOff x="1278673" y="1347614"/>
            <a:chExt cx="2171700" cy="3076575"/>
          </a:xfrm>
        </p:grpSpPr>
        <p:pic>
          <p:nvPicPr>
            <p:cNvPr id="25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1889412" y="2195325"/>
              <a:ext cx="847881" cy="87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>
                  <a:latin typeface="Microsoft JhengHei Light" pitchFamily="34" charset="-120"/>
                  <a:ea typeface="Microsoft JhengHei Light" pitchFamily="34" charset="-120"/>
                </a:rPr>
                <a:t>8</a:t>
              </a:r>
              <a:endParaRPr lang="ru-RU" b="1" dirty="0">
                <a:latin typeface="Microsoft JhengHei Light" pitchFamily="34" charset="-120"/>
                <a:ea typeface="Microsoft JhengHei Light" pitchFamily="34" charset="-120"/>
              </a:endParaRP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251520" y="1528577"/>
            <a:ext cx="2203727" cy="3200823"/>
            <a:chOff x="251520" y="1528577"/>
            <a:chExt cx="2203727" cy="3200823"/>
          </a:xfrm>
        </p:grpSpPr>
        <p:pic>
          <p:nvPicPr>
            <p:cNvPr id="15362" name="Picture 2" descr="https://sun9-59.userapi.com/impf/QaMrckkHEGbXP2W7BeroffjM8CMQqov5K0QSbw/4ASoXKtKQ3o.jpg?size=720x720&amp;quality=96&amp;proxy=1&amp;sign=36a02fb9ec532724a90ee395631a8f15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38" r="14512"/>
            <a:stretch/>
          </p:blipFill>
          <p:spPr bwMode="auto">
            <a:xfrm>
              <a:off x="251520" y="1528577"/>
              <a:ext cx="2203727" cy="3200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043608" y="2662560"/>
              <a:ext cx="399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b="1" dirty="0" smtClean="0">
                  <a:latin typeface="Microsoft JhengHei Light" pitchFamily="34" charset="-120"/>
                  <a:ea typeface="Microsoft JhengHei Light" pitchFamily="34" charset="-120"/>
                </a:rPr>
                <a:t>?</a:t>
              </a:r>
              <a:endParaRPr lang="ru-RU" sz="3600" b="1" dirty="0">
                <a:latin typeface="Microsoft JhengHei Light" pitchFamily="34" charset="-120"/>
                <a:ea typeface="Microsoft JhengHei Light" pitchFamily="34" charset="-120"/>
              </a:endParaRPr>
            </a:p>
          </p:txBody>
        </p:sp>
      </p:grpSp>
      <p:sp>
        <p:nvSpPr>
          <p:cNvPr id="27" name="Прямоугольник 26"/>
          <p:cNvSpPr/>
          <p:nvPr/>
        </p:nvSpPr>
        <p:spPr>
          <a:xfrm>
            <a:off x="4786174" y="1974826"/>
            <a:ext cx="42302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MBS(?) - MBS(1) = E1(MBS)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VSN(?) - VSN(1) = E1(VSN)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CSN(?) - CSN(1) = E1(CSN)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...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HFL(?) - HFL(1) = E1(HFL)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/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E1 = |E1(MBS)| + |E1(VSN)| + ... + |E1(HFL)|</a:t>
            </a:r>
            <a:endParaRPr lang="ru-RU" b="1" dirty="0">
              <a:latin typeface="Microsoft JhengHei Light" pitchFamily="34" charset="-120"/>
              <a:ea typeface="Microsoft JhengHei Light" pitchFamily="34" charset="-12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763076" y="1978224"/>
            <a:ext cx="42302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MBS(?) - MBS(2) = E2(MBS)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VSN(?) - VSN(2) = E2(VSN)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CSN(?) - CSN(2) = E2(CSN)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...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HFL(?) - HFL(2) = E2(HFL)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/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E2 = |E2(MBS)| + |E2(VSN)| + ... + |E2(HFL)|</a:t>
            </a:r>
            <a:endParaRPr lang="ru-RU" b="1" dirty="0">
              <a:latin typeface="Microsoft JhengHei Light" pitchFamily="34" charset="-120"/>
              <a:ea typeface="Microsoft JhengHei Light" pitchFamily="34" charset="-12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4763076" y="1983224"/>
            <a:ext cx="42302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MBS(?) - MBS(8) = E8(MBS)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VSN(?) - VSN(8) = E8(VSN)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CSN(?) - CSN(8) = E8(CSN)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...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HFL(?) - HFL(8) = E8(HFL)</a:t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/>
            </a:r>
            <a:br>
              <a:rPr lang="en-US" b="1" dirty="0">
                <a:latin typeface="Microsoft JhengHei Light" pitchFamily="34" charset="-120"/>
                <a:ea typeface="Microsoft JhengHei Light" pitchFamily="34" charset="-120"/>
              </a:rPr>
            </a:br>
            <a:r>
              <a:rPr lang="en-US" b="1" dirty="0">
                <a:latin typeface="Microsoft JhengHei Light" pitchFamily="34" charset="-120"/>
                <a:ea typeface="Microsoft JhengHei Light" pitchFamily="34" charset="-120"/>
              </a:rPr>
              <a:t>E8 = |E8(MBS)| + |E8(VSN)| + ... + |E8(HFL)|</a:t>
            </a:r>
            <a:endParaRPr lang="ru-RU" b="1" dirty="0">
              <a:latin typeface="Microsoft JhengHei Light" pitchFamily="34" charset="-120"/>
              <a:ea typeface="Microsoft JhengHei Light" pitchFamily="34" charset="-12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0337" y="1554564"/>
            <a:ext cx="146546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smtClean="0">
                <a:latin typeface="Microsoft JhengHei Light" pitchFamily="34" charset="-120"/>
                <a:ea typeface="Microsoft JhengHei Light" pitchFamily="34" charset="-120"/>
              </a:rPr>
              <a:t>…</a:t>
            </a:r>
            <a:endParaRPr lang="ru-RU" sz="13800" b="1" dirty="0">
              <a:latin typeface="Microsoft JhengHei Light" pitchFamily="34" charset="-120"/>
              <a:ea typeface="Microsoft JhengHei Light" pitchFamily="34" charset="-12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811761" y="245044"/>
            <a:ext cx="816023" cy="1246586"/>
            <a:chOff x="1278673" y="1347614"/>
            <a:chExt cx="2171700" cy="3076575"/>
          </a:xfrm>
        </p:grpSpPr>
        <p:pic>
          <p:nvPicPr>
            <p:cNvPr id="4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053252" y="2195324"/>
              <a:ext cx="256897" cy="376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>
                  <a:latin typeface="Microsoft JhengHei Light" pitchFamily="34" charset="-120"/>
                  <a:ea typeface="Microsoft JhengHei Light" pitchFamily="34" charset="-120"/>
                </a:rPr>
                <a:t>1</a:t>
              </a:r>
              <a:endParaRPr lang="ru-RU" b="1" dirty="0">
                <a:latin typeface="Microsoft JhengHei Light" pitchFamily="34" charset="-120"/>
                <a:ea typeface="Microsoft JhengHei Light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25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1627E-7 L 0.13125 0.4294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21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7712E-6 L 0.0434 0.4455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222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7005E-6 L -0.50295 0.4279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56" y="21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0" grpId="0"/>
      <p:bldP spid="30" grpId="1"/>
      <p:bldP spid="31" grpId="0"/>
      <p:bldP spid="31" grpId="1"/>
      <p:bldP spid="28" grpId="0"/>
      <p:bldP spid="2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efim\OneDrive\Рабочий стол\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39521" y="411510"/>
            <a:ext cx="6974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3300"/>
                </a:solidFill>
                <a:latin typeface="Microsoft JhengHei Light" pitchFamily="34" charset="-120"/>
                <a:ea typeface="Microsoft JhengHei Light" pitchFamily="34" charset="-120"/>
              </a:rPr>
              <a:t>min(E1, E2, E3, E4, E5, E6, E7, E8)</a:t>
            </a:r>
            <a:endParaRPr lang="ru-RU" sz="3600" b="1" dirty="0">
              <a:solidFill>
                <a:srgbClr val="003300"/>
              </a:solidFill>
              <a:latin typeface="Microsoft JhengHei Light" pitchFamily="34" charset="-120"/>
              <a:ea typeface="Microsoft JhengHei Light" pitchFamily="34" charset="-12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6444208" y="411510"/>
            <a:ext cx="648072" cy="646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11560" y="1256278"/>
            <a:ext cx="2419751" cy="3514194"/>
            <a:chOff x="251520" y="1528577"/>
            <a:chExt cx="2203727" cy="3200823"/>
          </a:xfrm>
        </p:grpSpPr>
        <p:pic>
          <p:nvPicPr>
            <p:cNvPr id="6" name="Picture 2" descr="https://sun9-59.userapi.com/impf/QaMrckkHEGbXP2W7BeroffjM8CMQqov5K0QSbw/4ASoXKtKQ3o.jpg?size=720x720&amp;quality=96&amp;proxy=1&amp;sign=36a02fb9ec532724a90ee395631a8f1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38" r="14512"/>
            <a:stretch/>
          </p:blipFill>
          <p:spPr bwMode="auto">
            <a:xfrm>
              <a:off x="251520" y="1528577"/>
              <a:ext cx="2203727" cy="3200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43608" y="2662560"/>
              <a:ext cx="399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b="1" dirty="0" smtClean="0">
                  <a:latin typeface="Microsoft JhengHei Light" pitchFamily="34" charset="-120"/>
                  <a:ea typeface="Microsoft JhengHei Light" pitchFamily="34" charset="-120"/>
                </a:rPr>
                <a:t>?</a:t>
              </a:r>
              <a:endParaRPr lang="ru-RU" sz="3600" b="1" dirty="0">
                <a:latin typeface="Microsoft JhengHei Light" pitchFamily="34" charset="-120"/>
                <a:ea typeface="Microsoft JhengHei Light" pitchFamily="34" charset="-120"/>
              </a:endParaRPr>
            </a:p>
          </p:txBody>
        </p:sp>
      </p:grpSp>
      <p:pic>
        <p:nvPicPr>
          <p:cNvPr id="1026" name="Picture 2" descr="https://sun9-26.userapi.com/impf/Py_4-XGzh8zDsJJdc6oNqJiU8loSlnGtsFgPDQ/XgYpL4BDOCA.jpg?size=770x1080&amp;quality=96&amp;proxy=1&amp;sign=824df628d0865ff4dd6ff1da9807b88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392280"/>
            <a:ext cx="2311561" cy="324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9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72169E-6 L 0.30087 -0.0018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5" y="-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efim\OneDrive\Рабочий стол\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34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efim\OneDrive\Рабочий стол\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8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efim\OneDrive\Рабочий стол\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5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efim\OneDrive\Рабочий стол\002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18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efim\OneDrive\Рабочий стол\003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6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7504" y="1923678"/>
            <a:ext cx="32403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icrosoft JhengHei Light" pitchFamily="34" charset="-120"/>
                <a:ea typeface="Microsoft JhengHei Light" pitchFamily="34" charset="-120"/>
              </a:rPr>
              <a:t>C</a:t>
            </a:r>
            <a:r>
              <a:rPr lang="ru-RU" dirty="0" err="1" smtClean="0">
                <a:latin typeface="Microsoft JhengHei Light" pitchFamily="34" charset="-120"/>
                <a:ea typeface="Microsoft JhengHei Light" pitchFamily="34" charset="-120"/>
              </a:rPr>
              <a:t>амцы</a:t>
            </a:r>
            <a:r>
              <a:rPr lang="ru-RU" dirty="0" smtClean="0">
                <a:latin typeface="Microsoft JhengHei Light" pitchFamily="34" charset="-120"/>
                <a:ea typeface="Microsoft JhengHei Light" pitchFamily="34" charset="-120"/>
              </a:rPr>
              <a:t> имеют:</a:t>
            </a:r>
          </a:p>
          <a:p>
            <a:pPr marL="285750" indent="-285750">
              <a:buFont typeface="Yu Gothic UI Light" pitchFamily="34" charset="-128"/>
              <a:buChar char="☞"/>
            </a:pPr>
            <a:r>
              <a:rPr lang="ru-RU" dirty="0" smtClean="0">
                <a:latin typeface="Microsoft JhengHei Light" pitchFamily="34" charset="-120"/>
                <a:ea typeface="Microsoft JhengHei Light" pitchFamily="34" charset="-120"/>
              </a:rPr>
              <a:t>более массивное тело </a:t>
            </a:r>
          </a:p>
          <a:p>
            <a:pPr marL="285750" indent="-285750">
              <a:buFont typeface="Yu Gothic UI Light" pitchFamily="34" charset="-128"/>
              <a:buChar char="☞"/>
            </a:pPr>
            <a:r>
              <a:rPr lang="ru-RU" dirty="0" smtClean="0">
                <a:latin typeface="Microsoft JhengHei Light" pitchFamily="34" charset="-120"/>
                <a:ea typeface="Microsoft JhengHei Light" pitchFamily="34" charset="-120"/>
              </a:rPr>
              <a:t>более длинные конечности</a:t>
            </a:r>
          </a:p>
          <a:p>
            <a:pPr marL="285750" indent="-285750">
              <a:buFont typeface="Yu Gothic UI Light" pitchFamily="34" charset="-128"/>
              <a:buChar char="☞"/>
            </a:pPr>
            <a:r>
              <a:rPr lang="ru-RU" dirty="0" smtClean="0">
                <a:latin typeface="Microsoft JhengHei Light" pitchFamily="34" charset="-120"/>
                <a:ea typeface="Microsoft JhengHei Light" pitchFamily="34" charset="-120"/>
              </a:rPr>
              <a:t>относительно крупную голову</a:t>
            </a:r>
            <a:endParaRPr lang="ru-RU" dirty="0">
              <a:latin typeface="Microsoft JhengHei Light" pitchFamily="34" charset="-120"/>
              <a:ea typeface="Microsoft JhengHei Light" pitchFamily="34" charset="-12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18908" y="339502"/>
            <a:ext cx="7056784" cy="923330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Microsoft JhengHei Light" pitchFamily="34" charset="-120"/>
                <a:ea typeface="Microsoft JhengHei Light" pitchFamily="34" charset="-120"/>
              </a:rPr>
              <a:t>Статья «Половые различия в линейных размерах и пропорциях тела у прыткой (</a:t>
            </a:r>
            <a:r>
              <a:rPr lang="en-US" b="1" dirty="0" err="1" smtClean="0">
                <a:latin typeface="Microsoft JhengHei Light" pitchFamily="34" charset="-120"/>
                <a:ea typeface="Microsoft JhengHei Light" pitchFamily="34" charset="-120"/>
              </a:rPr>
              <a:t>Lacerta</a:t>
            </a:r>
            <a:r>
              <a:rPr lang="en-US" b="1" dirty="0" smtClean="0">
                <a:latin typeface="Microsoft JhengHei Light" pitchFamily="34" charset="-120"/>
                <a:ea typeface="Microsoft JhengHei Light" pitchFamily="34" charset="-120"/>
              </a:rPr>
              <a:t> </a:t>
            </a:r>
            <a:r>
              <a:rPr lang="en-US" b="1" dirty="0" err="1" smtClean="0">
                <a:latin typeface="Microsoft JhengHei Light" pitchFamily="34" charset="-120"/>
                <a:ea typeface="Microsoft JhengHei Light" pitchFamily="34" charset="-120"/>
              </a:rPr>
              <a:t>agilis</a:t>
            </a:r>
            <a:r>
              <a:rPr lang="en-US" b="1" dirty="0" smtClean="0">
                <a:latin typeface="Microsoft JhengHei Light" pitchFamily="34" charset="-120"/>
                <a:ea typeface="Microsoft JhengHei Light" pitchFamily="34" charset="-120"/>
              </a:rPr>
              <a:t>) </a:t>
            </a:r>
            <a:r>
              <a:rPr lang="ru-RU" b="1" dirty="0" smtClean="0">
                <a:latin typeface="Microsoft JhengHei Light" pitchFamily="34" charset="-120"/>
                <a:ea typeface="Microsoft JhengHei Light" pitchFamily="34" charset="-120"/>
              </a:rPr>
              <a:t>и зеленой (</a:t>
            </a:r>
            <a:r>
              <a:rPr lang="en-US" b="1" dirty="0" err="1" smtClean="0">
                <a:latin typeface="Microsoft JhengHei Light" pitchFamily="34" charset="-120"/>
                <a:ea typeface="Microsoft JhengHei Light" pitchFamily="34" charset="-120"/>
              </a:rPr>
              <a:t>Lacerta</a:t>
            </a:r>
            <a:r>
              <a:rPr lang="en-US" b="1" dirty="0" smtClean="0">
                <a:latin typeface="Microsoft JhengHei Light" pitchFamily="34" charset="-120"/>
                <a:ea typeface="Microsoft JhengHei Light" pitchFamily="34" charset="-120"/>
              </a:rPr>
              <a:t> </a:t>
            </a:r>
            <a:r>
              <a:rPr lang="en-US" b="1" dirty="0" err="1" smtClean="0">
                <a:latin typeface="Microsoft JhengHei Light" pitchFamily="34" charset="-120"/>
                <a:ea typeface="Microsoft JhengHei Light" pitchFamily="34" charset="-120"/>
              </a:rPr>
              <a:t>viridis</a:t>
            </a:r>
            <a:r>
              <a:rPr lang="en-US" b="1" dirty="0" smtClean="0">
                <a:latin typeface="Microsoft JhengHei Light" pitchFamily="34" charset="-120"/>
                <a:ea typeface="Microsoft JhengHei Light" pitchFamily="34" charset="-120"/>
              </a:rPr>
              <a:t>) </a:t>
            </a:r>
            <a:r>
              <a:rPr lang="ru-RU" b="1" dirty="0" smtClean="0">
                <a:latin typeface="Microsoft JhengHei Light" pitchFamily="34" charset="-120"/>
                <a:ea typeface="Microsoft JhengHei Light" pitchFamily="34" charset="-120"/>
              </a:rPr>
              <a:t>ящериц (</a:t>
            </a:r>
            <a:r>
              <a:rPr lang="en-US" b="1" dirty="0" err="1" smtClean="0">
                <a:latin typeface="Microsoft JhengHei Light" pitchFamily="34" charset="-120"/>
                <a:ea typeface="Microsoft JhengHei Light" pitchFamily="34" charset="-120"/>
              </a:rPr>
              <a:t>Squamata</a:t>
            </a:r>
            <a:r>
              <a:rPr lang="en-US" b="1" dirty="0" smtClean="0">
                <a:latin typeface="Microsoft JhengHei Light" pitchFamily="34" charset="-120"/>
                <a:ea typeface="Microsoft JhengHei Light" pitchFamily="34" charset="-120"/>
              </a:rPr>
              <a:t>, </a:t>
            </a:r>
            <a:r>
              <a:rPr lang="en-US" b="1" dirty="0" err="1" smtClean="0">
                <a:latin typeface="Microsoft JhengHei Light" pitchFamily="34" charset="-120"/>
                <a:ea typeface="Microsoft JhengHei Light" pitchFamily="34" charset="-120"/>
              </a:rPr>
              <a:t>Lacertidae</a:t>
            </a:r>
            <a:r>
              <a:rPr lang="en-US" b="1" dirty="0" smtClean="0">
                <a:latin typeface="Microsoft JhengHei Light" pitchFamily="34" charset="-120"/>
                <a:ea typeface="Microsoft JhengHei Light" pitchFamily="34" charset="-120"/>
              </a:rPr>
              <a:t>)»</a:t>
            </a:r>
            <a:endParaRPr lang="ru-RU" b="1" dirty="0">
              <a:latin typeface="Microsoft JhengHei Light" pitchFamily="34" charset="-120"/>
              <a:ea typeface="Microsoft JhengHei Light" pitchFamily="34" charset="-120"/>
            </a:endParaRPr>
          </a:p>
        </p:txBody>
      </p:sp>
      <p:pic>
        <p:nvPicPr>
          <p:cNvPr id="20482" name="Picture 2" descr="https://sun9-57.userapi.com/impf/xTUgHfbfW0n_imqYL6cBq_Zz6MgAEaJDXi0HPg/Yup1w_zvHmY.jpg?size=720x720&amp;quality=96&amp;proxy=1&amp;sign=396acf77db2fb4453be493f7168a446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r="12563"/>
          <a:stretch/>
        </p:blipFill>
        <p:spPr bwMode="auto">
          <a:xfrm>
            <a:off x="3635896" y="1468769"/>
            <a:ext cx="2308860" cy="32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sun9-39.userapi.com/impf/O79U-7yj6BljWxsdbj4UpxM61XGibbhCw1cEFw/AfhfNem9RmM.jpg?size=720x720&amp;quality=96&amp;proxy=1&amp;sign=ed7f850c61b64d90bfd2cb1a0f3cd66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r="15531"/>
          <a:stretch/>
        </p:blipFill>
        <p:spPr bwMode="auto">
          <a:xfrm>
            <a:off x="6246253" y="1588211"/>
            <a:ext cx="2196708" cy="303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1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efim\OneDrive\Рабочий стол\003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6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Изображение5"/>
          <p:cNvPicPr/>
          <p:nvPr/>
        </p:nvPicPr>
        <p:blipFill rotWithShape="1">
          <a:blip r:embed="rId3">
            <a:lum/>
            <a:alphaModFix/>
          </a:blip>
          <a:srcRect l="36591" t="26191" r="20394" b="23025"/>
          <a:stretch/>
        </p:blipFill>
        <p:spPr>
          <a:xfrm>
            <a:off x="2512154" y="987574"/>
            <a:ext cx="2764910" cy="15752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779662"/>
            <a:ext cx="1987619" cy="2232248"/>
          </a:xfrm>
          <a:prstGeom prst="rect">
            <a:avLst/>
          </a:prstGeom>
        </p:spPr>
      </p:pic>
      <p:pic>
        <p:nvPicPr>
          <p:cNvPr id="7" name="Изображение4"/>
          <p:cNvPicPr/>
          <p:nvPr/>
        </p:nvPicPr>
        <p:blipFill rotWithShape="1">
          <a:blip r:embed="rId5">
            <a:lum/>
            <a:alphaModFix/>
          </a:blip>
          <a:srcRect l="34566" t="26711" r="12984" b="14518"/>
          <a:stretch/>
        </p:blipFill>
        <p:spPr>
          <a:xfrm>
            <a:off x="2512154" y="2634807"/>
            <a:ext cx="2764910" cy="1737143"/>
          </a:xfrm>
          <a:prstGeom prst="rect">
            <a:avLst/>
          </a:prstGeom>
        </p:spPr>
      </p:pic>
      <p:pic>
        <p:nvPicPr>
          <p:cNvPr id="8" name="Изображение7"/>
          <p:cNvPicPr/>
          <p:nvPr/>
        </p:nvPicPr>
        <p:blipFill rotWithShape="1">
          <a:blip r:embed="rId6">
            <a:lum/>
            <a:alphaModFix/>
          </a:blip>
          <a:srcRect l="24889" t="27177" r="25281" b="19392"/>
          <a:stretch/>
        </p:blipFill>
        <p:spPr>
          <a:xfrm>
            <a:off x="5558410" y="1707654"/>
            <a:ext cx="3131764" cy="1584176"/>
          </a:xfrm>
          <a:prstGeom prst="rect">
            <a:avLst/>
          </a:prstGeom>
        </p:spPr>
      </p:pic>
      <p:pic>
        <p:nvPicPr>
          <p:cNvPr id="9" name="Изображение8"/>
          <p:cNvPicPr/>
          <p:nvPr/>
        </p:nvPicPr>
        <p:blipFill rotWithShape="1">
          <a:blip r:embed="rId7">
            <a:lum/>
            <a:alphaModFix/>
          </a:blip>
          <a:srcRect l="32728" t="27609" r="18553" b="17659"/>
          <a:stretch/>
        </p:blipFill>
        <p:spPr>
          <a:xfrm>
            <a:off x="5558410" y="267494"/>
            <a:ext cx="3131764" cy="1449111"/>
          </a:xfrm>
          <a:prstGeom prst="rect">
            <a:avLst/>
          </a:prstGeom>
        </p:spPr>
      </p:pic>
      <p:pic>
        <p:nvPicPr>
          <p:cNvPr id="10" name="Изображение10"/>
          <p:cNvPicPr/>
          <p:nvPr/>
        </p:nvPicPr>
        <p:blipFill rotWithShape="1">
          <a:blip r:embed="rId8">
            <a:lum/>
            <a:alphaModFix/>
          </a:blip>
          <a:srcRect l="35089" t="27527" r="15041" b="18647"/>
          <a:stretch/>
        </p:blipFill>
        <p:spPr>
          <a:xfrm>
            <a:off x="5540839" y="3310115"/>
            <a:ext cx="3149336" cy="16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0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efim\OneDrive\Рабочий стол\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efim\OneDrive\Рабочий стол\005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1384680" y="2802270"/>
            <a:ext cx="1324340" cy="2088233"/>
            <a:chOff x="1365650" y="1347614"/>
            <a:chExt cx="2171700" cy="3076575"/>
          </a:xfrm>
        </p:grpSpPr>
        <p:pic>
          <p:nvPicPr>
            <p:cNvPr id="10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365650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119446" y="2337207"/>
              <a:ext cx="576202" cy="680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>
                  <a:latin typeface="Microsoft JhengHei Light" pitchFamily="34" charset="-120"/>
                  <a:ea typeface="Microsoft JhengHei Light" pitchFamily="34" charset="-120"/>
                </a:rPr>
                <a:t>7</a:t>
              </a: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179512" y="1203598"/>
            <a:ext cx="1324340" cy="2088233"/>
            <a:chOff x="1278673" y="1347614"/>
            <a:chExt cx="2171700" cy="3076575"/>
          </a:xfrm>
        </p:grpSpPr>
        <p:pic>
          <p:nvPicPr>
            <p:cNvPr id="6148" name="Picture 4" descr="https://sun9-18.userapi.com/impf/LVplga0Rw_OI_FWdx45FFoqknD3vtMwviAbyKQ/wxolNtwp1GY.jpg?size=360x360&amp;quality=96&amp;proxy=1&amp;sign=9bdfb9dd7a3342f946cb43e4a003555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3" r="13958"/>
            <a:stretch/>
          </p:blipFill>
          <p:spPr bwMode="auto">
            <a:xfrm>
              <a:off x="1278673" y="1347614"/>
              <a:ext cx="21717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993477" y="2337207"/>
              <a:ext cx="584090" cy="680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 smtClean="0">
                  <a:latin typeface="Microsoft JhengHei Light" pitchFamily="34" charset="-120"/>
                  <a:ea typeface="Microsoft JhengHei Light" pitchFamily="34" charset="-120"/>
                </a:rPr>
                <a:t>6</a:t>
              </a:r>
              <a:endParaRPr lang="ru-RU" sz="2400" b="1" dirty="0">
                <a:latin typeface="Microsoft JhengHei Light" pitchFamily="34" charset="-120"/>
                <a:ea typeface="Microsoft JhengHei Light" pitchFamily="34" charset="-120"/>
              </a:endParaRPr>
            </a:p>
          </p:txBody>
        </p:sp>
      </p:grpSp>
      <p:pic>
        <p:nvPicPr>
          <p:cNvPr id="6150" name="Picture 6" descr="https://sun9-5.userapi.com/impf/-lldwBOfPaojEPBg2AaXz4IAn-Wrro6MuPLICw/F0D0oGOiwdo.jpg?size=1080x635&amp;quality=96&amp;proxy=1&amp;sign=57be7a59e741b067755e72b256ede4c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80183"/>
            <a:ext cx="2924961" cy="171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sun9-62.userapi.com/impf/m6z4wCMfXJ0siBo_DPSKwZlLRuQlc_aMrgZIig/aEZ6EK7FGPU.jpg?size=1080x640&amp;quality=96&amp;proxy=1&amp;sign=0ad7ffbd2d42a2fec8f27386695c09c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499742"/>
            <a:ext cx="2924961" cy="173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un9-49.userapi.com/impf/IYJrahjjKjC8FYMrGrF9Kwwr2q2x7miiy2lAYw/kg_sQC0-EW0.jpg?size=1080x632&amp;quality=96&amp;proxy=1&amp;sign=59ecfbdcc8d60729e2b0085b6e758e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3386"/>
            <a:ext cx="2736304" cy="160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sun9-52.userapi.com/impf/yKpi0u80EBdboSR-F5A4oPj98qrLCNm6nM4aNw/ueSBKnsyY5Y.jpg?size=1080x651&amp;quality=96&amp;proxy=1&amp;sign=18b7d790d28da1fcf57a6afb155c058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291830"/>
            <a:ext cx="2736304" cy="164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sun9-25.userapi.com/impf/9ozcBXXxrPchql9QN4QbdQ9pRgLVE_Jyb1MnkQ/nt0MBEh7ViQ.jpg?size=1080x613&amp;quality=96&amp;proxy=1&amp;sign=7081a4f0a2bbb64812ce7ec50ac982d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11" y="1779662"/>
            <a:ext cx="2752721" cy="156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55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efim\OneDrive\Рабочий стол\005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sun9-53.userapi.com/impf/RQy8kkBjTPnvMscrUEM11fKXMmSvUlFvBPKDKw/RnQOXcXua9g.jpg?size=1080x584&amp;quality=96&amp;proxy=1&amp;sign=802fb4787d1e74ce716b8b8a170687d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0" y="1059582"/>
            <a:ext cx="3032365" cy="16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sun9-66.userapi.com/impf/oJ7PJCx4OKwdMx0ulcI11kBzDin1RPf9TKChrg/VLYlLGXrxQk.jpg?size=1080x626&amp;quality=96&amp;proxy=1&amp;sign=e5a04c8e47e1588f9ab80d2e2caae1e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15566"/>
            <a:ext cx="3096344" cy="17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sun9-54.userapi.com/impf/LldKUr079AfdRSKO1GJX4gbs8mSWFwDKtWDfUA/3-4AVoKRAok.jpg?size=1080x535&amp;quality=96&amp;proxy=1&amp;sign=3f187662e328aeb667658a73c239be3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47814"/>
            <a:ext cx="3606750" cy="17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69434" y="1432396"/>
                <a:ext cx="85953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5400" b="0" i="1" smtClean="0">
                          <a:solidFill>
                            <a:srgbClr val="00330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ru-RU" sz="5400" dirty="0">
                  <a:solidFill>
                    <a:srgbClr val="0033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434" y="1432396"/>
                <a:ext cx="859530" cy="9233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Левая фигурная скобка 5"/>
          <p:cNvSpPr/>
          <p:nvPr/>
        </p:nvSpPr>
        <p:spPr>
          <a:xfrm rot="16200000">
            <a:off x="4193278" y="1040900"/>
            <a:ext cx="336666" cy="3733145"/>
          </a:xfrm>
          <a:prstGeom prst="leftBrace">
            <a:avLst/>
          </a:prstGeom>
          <a:noFill/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87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efim\OneDrive\Рабочий стол\006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9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267</Words>
  <Application>Microsoft Office PowerPoint</Application>
  <PresentationFormat>Экран (16:9)</PresentationFormat>
  <Paragraphs>52</Paragraphs>
  <Slides>21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Анна Ефимова</dc:creator>
  <cp:lastModifiedBy>Анна Ефимова</cp:lastModifiedBy>
  <cp:revision>37</cp:revision>
  <dcterms:created xsi:type="dcterms:W3CDTF">2020-11-26T17:19:26Z</dcterms:created>
  <dcterms:modified xsi:type="dcterms:W3CDTF">2020-11-27T21:03:57Z</dcterms:modified>
</cp:coreProperties>
</file>